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115" r:id="rId4"/>
    <p:sldMasterId id="2147484137" r:id="rId5"/>
    <p:sldMasterId id="2147484162" r:id="rId6"/>
    <p:sldMasterId id="2147484186" r:id="rId7"/>
    <p:sldMasterId id="2147484207" r:id="rId8"/>
  </p:sldMasterIdLst>
  <p:notesMasterIdLst>
    <p:notesMasterId r:id="rId42"/>
  </p:notesMasterIdLst>
  <p:handoutMasterIdLst>
    <p:handoutMasterId r:id="rId43"/>
  </p:handoutMasterIdLst>
  <p:sldIdLst>
    <p:sldId id="363" r:id="rId9"/>
    <p:sldId id="256" r:id="rId10"/>
    <p:sldId id="397" r:id="rId11"/>
    <p:sldId id="391" r:id="rId12"/>
    <p:sldId id="392" r:id="rId13"/>
    <p:sldId id="387" r:id="rId14"/>
    <p:sldId id="310" r:id="rId15"/>
    <p:sldId id="318" r:id="rId16"/>
    <p:sldId id="399" r:id="rId17"/>
    <p:sldId id="319" r:id="rId18"/>
    <p:sldId id="320" r:id="rId19"/>
    <p:sldId id="390" r:id="rId20"/>
    <p:sldId id="317" r:id="rId21"/>
    <p:sldId id="395" r:id="rId22"/>
    <p:sldId id="388" r:id="rId23"/>
    <p:sldId id="394" r:id="rId24"/>
    <p:sldId id="359" r:id="rId25"/>
    <p:sldId id="389" r:id="rId26"/>
    <p:sldId id="402" r:id="rId27"/>
    <p:sldId id="369" r:id="rId28"/>
    <p:sldId id="346" r:id="rId29"/>
    <p:sldId id="358" r:id="rId30"/>
    <p:sldId id="304" r:id="rId31"/>
    <p:sldId id="328" r:id="rId32"/>
    <p:sldId id="353" r:id="rId33"/>
    <p:sldId id="301" r:id="rId34"/>
    <p:sldId id="302" r:id="rId35"/>
    <p:sldId id="357" r:id="rId36"/>
    <p:sldId id="372" r:id="rId37"/>
    <p:sldId id="396" r:id="rId38"/>
    <p:sldId id="381" r:id="rId39"/>
    <p:sldId id="400" r:id="rId40"/>
    <p:sldId id="361" r:id="rId41"/>
  </p:sldIdLst>
  <p:sldSz cx="12192000" cy="6858000"/>
  <p:notesSz cx="6888163" cy="100203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93" userDrawn="1">
          <p15:clr>
            <a:srgbClr val="A4A3A4"/>
          </p15:clr>
        </p15:guide>
        <p15:guide id="3" pos="619" userDrawn="1">
          <p15:clr>
            <a:srgbClr val="A4A3A4"/>
          </p15:clr>
        </p15:guide>
        <p15:guide id="15" orient="horz" pos="2478" userDrawn="1">
          <p15:clr>
            <a:srgbClr val="A4A3A4"/>
          </p15:clr>
        </p15:guide>
        <p15:guide id="16" orient="horz" pos="2704" userDrawn="1">
          <p15:clr>
            <a:srgbClr val="A4A3A4"/>
          </p15:clr>
        </p15:guide>
        <p15:guide id="17" orient="horz" pos="4086" userDrawn="1">
          <p15:clr>
            <a:srgbClr val="A4A3A4"/>
          </p15:clr>
        </p15:guide>
        <p15:guide id="18" orient="horz" pos="2592" userDrawn="1">
          <p15:clr>
            <a:srgbClr val="A4A3A4"/>
          </p15:clr>
        </p15:guide>
        <p15:guide id="19" pos="7423" userDrawn="1">
          <p15:clr>
            <a:srgbClr val="A4A3A4"/>
          </p15:clr>
        </p15:guide>
        <p15:guide id="20" pos="2149" userDrawn="1">
          <p15:clr>
            <a:srgbClr val="A4A3A4"/>
          </p15:clr>
        </p15:guide>
        <p15:guide id="21" pos="3909" userDrawn="1">
          <p15:clr>
            <a:srgbClr val="A4A3A4"/>
          </p15:clr>
        </p15:guide>
        <p15:guide id="22" pos="2376" userDrawn="1">
          <p15:clr>
            <a:srgbClr val="A4A3A4"/>
          </p15:clr>
        </p15:guide>
        <p15:guide id="23" pos="5667" userDrawn="1">
          <p15:clr>
            <a:srgbClr val="A4A3A4"/>
          </p15:clr>
        </p15:guide>
        <p15:guide id="24" pos="5895" userDrawn="1">
          <p15:clr>
            <a:srgbClr val="A4A3A4"/>
          </p15:clr>
        </p15:guide>
        <p15:guide id="25" pos="4135" userDrawn="1">
          <p15:clr>
            <a:srgbClr val="A4A3A4"/>
          </p15:clr>
        </p15:guide>
        <p15:guide id="26" pos="402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857">
          <p15:clr>
            <a:srgbClr val="A4A3A4"/>
          </p15:clr>
        </p15:guide>
        <p15:guide id="4" pos="196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Martin Rosenberg, MD" initials="MLR" lastIdx="19" clrIdx="0"/>
  <p:cmAuthor id="1" name="Arthur E. (Ned) Uber III" initials="NU"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F2501"/>
    <a:srgbClr val="FF0909"/>
    <a:srgbClr val="FFFFFF"/>
    <a:srgbClr val="74C713"/>
    <a:srgbClr val="00A5E2"/>
    <a:srgbClr val="E61A5D"/>
    <a:srgbClr val="FF3162"/>
    <a:srgbClr val="624963"/>
    <a:srgbClr val="D30F4B"/>
    <a:srgbClr val="009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801" autoAdjust="0"/>
    <p:restoredTop sz="94602" autoAdjust="0"/>
  </p:normalViewPr>
  <p:slideViewPr>
    <p:cSldViewPr snapToGrid="0" snapToObjects="1" showGuides="1">
      <p:cViewPr varScale="1">
        <p:scale>
          <a:sx n="96" d="100"/>
          <a:sy n="96" d="100"/>
        </p:scale>
        <p:origin x="84" y="186"/>
      </p:cViewPr>
      <p:guideLst>
        <p:guide orient="horz" pos="1093"/>
        <p:guide pos="619"/>
        <p:guide orient="horz" pos="2478"/>
        <p:guide orient="horz" pos="2704"/>
        <p:guide orient="horz" pos="4086"/>
        <p:guide orient="horz" pos="2592"/>
        <p:guide pos="7423"/>
        <p:guide pos="2149"/>
        <p:guide pos="3909"/>
        <p:guide pos="2376"/>
        <p:guide pos="5667"/>
        <p:guide pos="5895"/>
        <p:guide pos="4135"/>
        <p:guide pos="402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46" d="100"/>
          <a:sy n="46" d="100"/>
        </p:scale>
        <p:origin x="-2676" y="-114"/>
      </p:cViewPr>
      <p:guideLst>
        <p:guide orient="horz" pos="2880"/>
        <p:guide pos="2160"/>
        <p:guide orient="horz" pos="2857"/>
        <p:guide pos="19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6/11/relationships/changesInfo" Target="changesInfos/changesInfo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d Uber" userId="03f825ed-3f8c-4865-ac63-a2f0da206126" providerId="ADAL" clId="{65269DAC-F285-4D29-A35E-F8F9A1B7B8BD}"/>
    <pc:docChg chg="addSld delSld modSld delMainMaster">
      <pc:chgData name="Ned Uber" userId="03f825ed-3f8c-4865-ac63-a2f0da206126" providerId="ADAL" clId="{65269DAC-F285-4D29-A35E-F8F9A1B7B8BD}" dt="2020-07-21T15:06:19.574" v="18" actId="2696"/>
      <pc:docMkLst>
        <pc:docMk/>
      </pc:docMkLst>
      <pc:sldChg chg="add del">
        <pc:chgData name="Ned Uber" userId="03f825ed-3f8c-4865-ac63-a2f0da206126" providerId="ADAL" clId="{65269DAC-F285-4D29-A35E-F8F9A1B7B8BD}" dt="2020-07-21T15:03:11.591" v="15"/>
        <pc:sldMkLst>
          <pc:docMk/>
          <pc:sldMk cId="1722341004" sldId="256"/>
        </pc:sldMkLst>
      </pc:sldChg>
      <pc:sldChg chg="add del">
        <pc:chgData name="Ned Uber" userId="03f825ed-3f8c-4865-ac63-a2f0da206126" providerId="ADAL" clId="{65269DAC-F285-4D29-A35E-F8F9A1B7B8BD}" dt="2020-07-21T15:03:11.591" v="15"/>
        <pc:sldMkLst>
          <pc:docMk/>
          <pc:sldMk cId="3987008947" sldId="363"/>
        </pc:sldMkLst>
      </pc:sldChg>
      <pc:sldChg chg="addSp modSp add del">
        <pc:chgData name="Ned Uber" userId="03f825ed-3f8c-4865-ac63-a2f0da206126" providerId="ADAL" clId="{65269DAC-F285-4D29-A35E-F8F9A1B7B8BD}" dt="2020-07-21T15:06:19.574" v="18" actId="2696"/>
        <pc:sldMkLst>
          <pc:docMk/>
          <pc:sldMk cId="2737875424" sldId="403"/>
        </pc:sldMkLst>
        <pc:picChg chg="add mod">
          <ac:chgData name="Ned Uber" userId="03f825ed-3f8c-4865-ac63-a2f0da206126" providerId="ADAL" clId="{65269DAC-F285-4D29-A35E-F8F9A1B7B8BD}" dt="2020-07-21T15:05:34.130" v="17"/>
          <ac:picMkLst>
            <pc:docMk/>
            <pc:sldMk cId="2737875424" sldId="403"/>
            <ac:picMk id="7" creationId="{372C3517-492F-4472-97F1-3036A907DB3F}"/>
          </ac:picMkLst>
        </pc:picChg>
      </pc:sldChg>
      <pc:sldMasterChg chg="delSldLayout">
        <pc:chgData name="Ned Uber" userId="03f825ed-3f8c-4865-ac63-a2f0da206126" providerId="ADAL" clId="{65269DAC-F285-4D29-A35E-F8F9A1B7B8BD}" dt="2020-07-21T15:02:50.263" v="1" actId="2696"/>
        <pc:sldMasterMkLst>
          <pc:docMk/>
          <pc:sldMasterMk cId="1269562786" sldId="2147484115"/>
        </pc:sldMasterMkLst>
        <pc:sldLayoutChg chg="del">
          <pc:chgData name="Ned Uber" userId="03f825ed-3f8c-4865-ac63-a2f0da206126" providerId="ADAL" clId="{65269DAC-F285-4D29-A35E-F8F9A1B7B8BD}" dt="2020-07-21T15:02:50.263" v="1" actId="2696"/>
          <pc:sldLayoutMkLst>
            <pc:docMk/>
            <pc:sldMasterMk cId="1269562786" sldId="2147484115"/>
            <pc:sldLayoutMk cId="2532197867" sldId="2147484160"/>
          </pc:sldLayoutMkLst>
        </pc:sldLayoutChg>
      </pc:sldMasterChg>
      <pc:sldMasterChg chg="del delSldLayout">
        <pc:chgData name="Ned Uber" userId="03f825ed-3f8c-4865-ac63-a2f0da206126" providerId="ADAL" clId="{65269DAC-F285-4D29-A35E-F8F9A1B7B8BD}" dt="2020-07-21T15:02:50.418" v="12" actId="2696"/>
        <pc:sldMasterMkLst>
          <pc:docMk/>
          <pc:sldMasterMk cId="4225680023" sldId="2147484186"/>
        </pc:sldMasterMkLst>
        <pc:sldLayoutChg chg="del">
          <pc:chgData name="Ned Uber" userId="03f825ed-3f8c-4865-ac63-a2f0da206126" providerId="ADAL" clId="{65269DAC-F285-4D29-A35E-F8F9A1B7B8BD}" dt="2020-07-21T15:02:50.406" v="3" actId="2696"/>
          <pc:sldLayoutMkLst>
            <pc:docMk/>
            <pc:sldMasterMk cId="4225680023" sldId="2147484186"/>
            <pc:sldLayoutMk cId="3750236094" sldId="2147484187"/>
          </pc:sldLayoutMkLst>
        </pc:sldLayoutChg>
        <pc:sldLayoutChg chg="del">
          <pc:chgData name="Ned Uber" userId="03f825ed-3f8c-4865-ac63-a2f0da206126" providerId="ADAL" clId="{65269DAC-F285-4D29-A35E-F8F9A1B7B8BD}" dt="2020-07-21T15:02:50.407" v="4" actId="2696"/>
          <pc:sldLayoutMkLst>
            <pc:docMk/>
            <pc:sldMasterMk cId="4225680023" sldId="2147484186"/>
            <pc:sldLayoutMk cId="277117555" sldId="2147484188"/>
          </pc:sldLayoutMkLst>
        </pc:sldLayoutChg>
        <pc:sldLayoutChg chg="del">
          <pc:chgData name="Ned Uber" userId="03f825ed-3f8c-4865-ac63-a2f0da206126" providerId="ADAL" clId="{65269DAC-F285-4D29-A35E-F8F9A1B7B8BD}" dt="2020-07-21T15:02:50.409" v="5" actId="2696"/>
          <pc:sldLayoutMkLst>
            <pc:docMk/>
            <pc:sldMasterMk cId="4225680023" sldId="2147484186"/>
            <pc:sldLayoutMk cId="768964810" sldId="2147484189"/>
          </pc:sldLayoutMkLst>
        </pc:sldLayoutChg>
        <pc:sldLayoutChg chg="del">
          <pc:chgData name="Ned Uber" userId="03f825ed-3f8c-4865-ac63-a2f0da206126" providerId="ADAL" clId="{65269DAC-F285-4D29-A35E-F8F9A1B7B8BD}" dt="2020-07-21T15:02:50.410" v="6" actId="2696"/>
          <pc:sldLayoutMkLst>
            <pc:docMk/>
            <pc:sldMasterMk cId="4225680023" sldId="2147484186"/>
            <pc:sldLayoutMk cId="753530907" sldId="2147484190"/>
          </pc:sldLayoutMkLst>
        </pc:sldLayoutChg>
        <pc:sldLayoutChg chg="del">
          <pc:chgData name="Ned Uber" userId="03f825ed-3f8c-4865-ac63-a2f0da206126" providerId="ADAL" clId="{65269DAC-F285-4D29-A35E-F8F9A1B7B8BD}" dt="2020-07-21T15:02:50.411" v="7" actId="2696"/>
          <pc:sldLayoutMkLst>
            <pc:docMk/>
            <pc:sldMasterMk cId="4225680023" sldId="2147484186"/>
            <pc:sldLayoutMk cId="1145873631" sldId="2147484191"/>
          </pc:sldLayoutMkLst>
        </pc:sldLayoutChg>
        <pc:sldLayoutChg chg="del">
          <pc:chgData name="Ned Uber" userId="03f825ed-3f8c-4865-ac63-a2f0da206126" providerId="ADAL" clId="{65269DAC-F285-4D29-A35E-F8F9A1B7B8BD}" dt="2020-07-21T15:02:50.413" v="8" actId="2696"/>
          <pc:sldLayoutMkLst>
            <pc:docMk/>
            <pc:sldMasterMk cId="4225680023" sldId="2147484186"/>
            <pc:sldLayoutMk cId="2634113177" sldId="2147484192"/>
          </pc:sldLayoutMkLst>
        </pc:sldLayoutChg>
        <pc:sldLayoutChg chg="del">
          <pc:chgData name="Ned Uber" userId="03f825ed-3f8c-4865-ac63-a2f0da206126" providerId="ADAL" clId="{65269DAC-F285-4D29-A35E-F8F9A1B7B8BD}" dt="2020-07-21T15:02:50.414" v="9" actId="2696"/>
          <pc:sldLayoutMkLst>
            <pc:docMk/>
            <pc:sldMasterMk cId="4225680023" sldId="2147484186"/>
            <pc:sldLayoutMk cId="3667172467" sldId="2147484193"/>
          </pc:sldLayoutMkLst>
        </pc:sldLayoutChg>
        <pc:sldLayoutChg chg="del">
          <pc:chgData name="Ned Uber" userId="03f825ed-3f8c-4865-ac63-a2f0da206126" providerId="ADAL" clId="{65269DAC-F285-4D29-A35E-F8F9A1B7B8BD}" dt="2020-07-21T15:02:50.415" v="10" actId="2696"/>
          <pc:sldLayoutMkLst>
            <pc:docMk/>
            <pc:sldMasterMk cId="4225680023" sldId="2147484186"/>
            <pc:sldLayoutMk cId="1737062643" sldId="2147484194"/>
          </pc:sldLayoutMkLst>
        </pc:sldLayoutChg>
        <pc:sldLayoutChg chg="del">
          <pc:chgData name="Ned Uber" userId="03f825ed-3f8c-4865-ac63-a2f0da206126" providerId="ADAL" clId="{65269DAC-F285-4D29-A35E-F8F9A1B7B8BD}" dt="2020-07-21T15:02:50.416" v="11" actId="2696"/>
          <pc:sldLayoutMkLst>
            <pc:docMk/>
            <pc:sldMasterMk cId="4225680023" sldId="2147484186"/>
            <pc:sldLayoutMk cId="701679939" sldId="2147484195"/>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Header Placeholder 1"/>
          <p:cNvSpPr>
            <a:spLocks noGrp="1"/>
          </p:cNvSpPr>
          <p:nvPr>
            <p:ph type="hdr" sz="quarter"/>
          </p:nvPr>
        </p:nvSpPr>
        <p:spPr bwMode="gray">
          <a:xfrm>
            <a:off x="182216" y="176715"/>
            <a:ext cx="5983605" cy="178569"/>
          </a:xfrm>
          <a:prstGeom prst="rect">
            <a:avLst/>
          </a:prstGeom>
        </p:spPr>
        <p:txBody>
          <a:bodyPr vert="horz" lIns="0" tIns="0" rIns="0" bIns="0" rtlCol="0"/>
          <a:lstStyle>
            <a:lvl1pPr algn="l">
              <a:defRPr sz="700"/>
            </a:lvl1pPr>
            <a:lvl2pPr marL="4563" indent="0">
              <a:defRPr sz="700"/>
            </a:lvl2pPr>
            <a:lvl3pPr marL="0" indent="0">
              <a:defRPr sz="700"/>
            </a:lvl3pPr>
            <a:lvl4pPr marL="4563" indent="0">
              <a:defRPr sz="700"/>
            </a:lvl4pPr>
            <a:lvl5pPr marL="0" indent="0">
              <a:defRPr sz="700"/>
            </a:lvl5pPr>
            <a:lvl6pPr marL="4563" indent="0">
              <a:defRPr sz="700"/>
            </a:lvl6pPr>
            <a:lvl7pPr marL="0" indent="0">
              <a:defRPr sz="700"/>
            </a:lvl7pPr>
            <a:lvl8pPr marL="4563" indent="0">
              <a:defRPr sz="700"/>
            </a:lvl8pPr>
            <a:lvl9pPr marL="0" indent="0">
              <a:defRPr sz="700"/>
            </a:lvl9pPr>
          </a:lstStyle>
          <a:p>
            <a:endParaRPr lang="en-US" dirty="0"/>
          </a:p>
        </p:txBody>
      </p:sp>
      <p:sp>
        <p:nvSpPr>
          <p:cNvPr id="12" name="Date Placeholder 2"/>
          <p:cNvSpPr>
            <a:spLocks noGrp="1"/>
          </p:cNvSpPr>
          <p:nvPr>
            <p:ph type="dt" sz="quarter" idx="1"/>
          </p:nvPr>
        </p:nvSpPr>
        <p:spPr bwMode="gray">
          <a:xfrm>
            <a:off x="6216864" y="10247862"/>
            <a:ext cx="492259" cy="178569"/>
          </a:xfrm>
          <a:prstGeom prst="rect">
            <a:avLst/>
          </a:prstGeom>
        </p:spPr>
        <p:txBody>
          <a:bodyPr vert="horz" lIns="0" tIns="0" rIns="0" bIns="0" rtlCol="0" anchor="b"/>
          <a:lstStyle>
            <a:lvl1pPr algn="l">
              <a:defRPr sz="700">
                <a:noFill/>
              </a:defRPr>
            </a:lvl1pPr>
            <a:lvl2pPr marL="0" indent="0">
              <a:defRPr sz="700">
                <a:noFill/>
              </a:defRPr>
            </a:lvl2pPr>
            <a:lvl3pPr marL="0" indent="0" algn="l">
              <a:defRPr sz="700">
                <a:noFill/>
              </a:defRPr>
            </a:lvl3pPr>
            <a:lvl4pPr marL="0" indent="0">
              <a:defRPr sz="700">
                <a:noFill/>
              </a:defRPr>
            </a:lvl4pPr>
            <a:lvl5pPr marL="0" indent="0">
              <a:defRPr sz="700">
                <a:noFill/>
              </a:defRPr>
            </a:lvl5pPr>
            <a:lvl6pPr marL="0" indent="0">
              <a:defRPr sz="700">
                <a:noFill/>
              </a:defRPr>
            </a:lvl6pPr>
            <a:lvl7pPr marL="0" indent="0">
              <a:defRPr sz="700">
                <a:noFill/>
              </a:defRPr>
            </a:lvl7pPr>
            <a:lvl8pPr marL="0" indent="0">
              <a:defRPr sz="700">
                <a:noFill/>
              </a:defRPr>
            </a:lvl8pPr>
            <a:lvl9pPr marL="0" indent="0">
              <a:defRPr sz="700">
                <a:noFill/>
              </a:defRPr>
            </a:lvl9pPr>
          </a:lstStyle>
          <a:p>
            <a:fld id="{D4C110CA-FC68-43DA-BD62-0A387A11A067}" type="datetimeFigureOut">
              <a:rPr lang="en-US" smtClean="0"/>
              <a:pPr/>
              <a:t>1/10/2025</a:t>
            </a:fld>
            <a:endParaRPr lang="en-US" dirty="0"/>
          </a:p>
        </p:txBody>
      </p:sp>
      <p:sp>
        <p:nvSpPr>
          <p:cNvPr id="13" name="Footer Placeholder 3"/>
          <p:cNvSpPr>
            <a:spLocks noGrp="1"/>
          </p:cNvSpPr>
          <p:nvPr>
            <p:ph type="ftr" sz="quarter" idx="2"/>
          </p:nvPr>
        </p:nvSpPr>
        <p:spPr bwMode="gray">
          <a:xfrm>
            <a:off x="494926" y="10247862"/>
            <a:ext cx="5567925" cy="178569"/>
          </a:xfrm>
          <a:prstGeom prst="rect">
            <a:avLst/>
          </a:prstGeom>
        </p:spPr>
        <p:txBody>
          <a:bodyPr vert="horz" lIns="0" tIns="0" rIns="0" bIns="0" rtlCol="0" anchor="b"/>
          <a:lstStyle>
            <a:lvl1pPr algn="l">
              <a:defRPr sz="700"/>
            </a:lvl1pPr>
            <a:lvl2pPr marL="4563" indent="0">
              <a:defRPr sz="700">
                <a:solidFill>
                  <a:schemeClr val="tx1"/>
                </a:solidFill>
              </a:defRPr>
            </a:lvl2pPr>
            <a:lvl3pPr marL="0" indent="0">
              <a:defRPr sz="700"/>
            </a:lvl3pPr>
            <a:lvl4pPr marL="4563" indent="0">
              <a:defRPr sz="700"/>
            </a:lvl4pPr>
            <a:lvl5pPr marL="0" indent="0">
              <a:defRPr sz="700"/>
            </a:lvl5pPr>
            <a:lvl6pPr marL="4563" indent="0">
              <a:defRPr sz="700"/>
            </a:lvl6pPr>
            <a:lvl7pPr marL="0" indent="0">
              <a:defRPr sz="700"/>
            </a:lvl7pPr>
            <a:lvl8pPr marL="4563" indent="0">
              <a:defRPr sz="700"/>
            </a:lvl8pPr>
            <a:lvl9pPr marL="0" indent="0">
              <a:defRPr sz="700"/>
            </a:lvl9pPr>
          </a:lstStyle>
          <a:p>
            <a:endParaRPr lang="en-US" dirty="0"/>
          </a:p>
        </p:txBody>
      </p:sp>
      <p:sp>
        <p:nvSpPr>
          <p:cNvPr id="14" name="Slide Number Placeholder 4"/>
          <p:cNvSpPr>
            <a:spLocks noGrp="1"/>
          </p:cNvSpPr>
          <p:nvPr>
            <p:ph type="sldNum" sz="quarter" idx="3"/>
          </p:nvPr>
        </p:nvSpPr>
        <p:spPr bwMode="gray">
          <a:xfrm>
            <a:off x="175703" y="10247862"/>
            <a:ext cx="190528" cy="178569"/>
          </a:xfrm>
          <a:prstGeom prst="rect">
            <a:avLst/>
          </a:prstGeom>
        </p:spPr>
        <p:txBody>
          <a:bodyPr vert="horz" lIns="0" tIns="0" rIns="0" bIns="0" rtlCol="0" anchor="b"/>
          <a:lstStyle>
            <a:lvl1pPr algn="r">
              <a:defRPr sz="700"/>
            </a:lvl1pPr>
            <a:lvl2pPr marL="0" indent="0">
              <a:defRPr sz="700"/>
            </a:lvl2pPr>
            <a:lvl3pPr marL="0" indent="0">
              <a:defRPr sz="700"/>
            </a:lvl3pPr>
            <a:lvl4pPr marL="0" indent="0">
              <a:defRPr sz="700"/>
            </a:lvl4pPr>
            <a:lvl5pPr marL="0" indent="0">
              <a:defRPr sz="700"/>
            </a:lvl5pPr>
            <a:lvl6pPr marL="0" indent="0">
              <a:defRPr sz="700"/>
            </a:lvl6pPr>
            <a:lvl7pPr marL="0" indent="0">
              <a:defRPr sz="700"/>
            </a:lvl7pPr>
            <a:lvl8pPr marL="0" indent="0">
              <a:defRPr sz="700"/>
            </a:lvl8pPr>
            <a:lvl9pPr marL="0" indent="0">
              <a:defRPr sz="700"/>
            </a:lvl9pPr>
          </a:lstStyle>
          <a:p>
            <a:fld id="{32F3CE37-8989-471A-BC57-D3CAAD03839D}" type="slidenum">
              <a:rPr lang="en-US" smtClean="0"/>
              <a:pPr/>
              <a:t>‹#›</a:t>
            </a:fld>
            <a:endParaRPr lang="en-US" dirty="0"/>
          </a:p>
        </p:txBody>
      </p:sp>
      <p:pic>
        <p:nvPicPr>
          <p:cNvPr id="15"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6344694" y="198300"/>
            <a:ext cx="364430" cy="396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593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wmf"/><Relationship Id="rId1" Type="http://schemas.openxmlformats.org/officeDocument/2006/relationships/theme" Target="../theme/theme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bwMode="gray">
          <a:xfrm>
            <a:off x="153988" y="617538"/>
            <a:ext cx="3292475" cy="1852612"/>
          </a:xfrm>
          <a:prstGeom prst="rect">
            <a:avLst/>
          </a:prstGeom>
          <a:noFill/>
          <a:ln w="12700">
            <a:solidFill>
              <a:schemeClr val="bg1">
                <a:lumMod val="75000"/>
              </a:schemeClr>
            </a:solidFill>
          </a:ln>
        </p:spPr>
        <p:txBody>
          <a:bodyPr vert="horz" lIns="87598" tIns="43799" rIns="87598" bIns="43799" rtlCol="0" anchor="ctr"/>
          <a:lstStyle/>
          <a:p>
            <a:endParaRPr lang="en-US" dirty="0"/>
          </a:p>
        </p:txBody>
      </p:sp>
      <p:sp>
        <p:nvSpPr>
          <p:cNvPr id="5" name="Notes Placeholder 4"/>
          <p:cNvSpPr>
            <a:spLocks noGrp="1"/>
          </p:cNvSpPr>
          <p:nvPr>
            <p:ph type="body" sz="quarter" idx="3"/>
          </p:nvPr>
        </p:nvSpPr>
        <p:spPr bwMode="gray">
          <a:xfrm>
            <a:off x="192788" y="2938490"/>
            <a:ext cx="6506513" cy="646503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Header Placeholder 1"/>
          <p:cNvSpPr>
            <a:spLocks noGrp="1"/>
          </p:cNvSpPr>
          <p:nvPr>
            <p:ph type="hdr" sz="quarter"/>
          </p:nvPr>
        </p:nvSpPr>
        <p:spPr bwMode="gray">
          <a:xfrm>
            <a:off x="199933" y="183269"/>
            <a:ext cx="5900408" cy="185193"/>
          </a:xfrm>
          <a:prstGeom prst="rect">
            <a:avLst/>
          </a:prstGeom>
        </p:spPr>
        <p:txBody>
          <a:bodyPr vert="horz" lIns="0" tIns="0" rIns="0" bIns="0" rtlCol="0"/>
          <a:lstStyle>
            <a:lvl1pPr algn="l">
              <a:defRPr sz="700"/>
            </a:lvl1pPr>
            <a:lvl2pPr marL="4563" indent="0">
              <a:defRPr sz="700"/>
            </a:lvl2pPr>
            <a:lvl3pPr marL="0" indent="0">
              <a:defRPr sz="700"/>
            </a:lvl3pPr>
            <a:lvl4pPr marL="4563" indent="0">
              <a:defRPr sz="700"/>
            </a:lvl4pPr>
            <a:lvl5pPr marL="0" indent="0">
              <a:defRPr sz="700"/>
            </a:lvl5pPr>
            <a:lvl6pPr marL="4563" indent="0">
              <a:defRPr sz="700"/>
            </a:lvl6pPr>
            <a:lvl7pPr marL="0" indent="0">
              <a:defRPr sz="700"/>
            </a:lvl7pPr>
            <a:lvl8pPr marL="4563" indent="0">
              <a:defRPr sz="700"/>
            </a:lvl8pPr>
            <a:lvl9pPr marL="0" indent="0">
              <a:defRPr sz="700"/>
            </a:lvl9pPr>
          </a:lstStyle>
          <a:p>
            <a:endParaRPr lang="en-US" dirty="0"/>
          </a:p>
        </p:txBody>
      </p:sp>
      <p:sp>
        <p:nvSpPr>
          <p:cNvPr id="14" name="Date Placeholder 2"/>
          <p:cNvSpPr>
            <a:spLocks noGrp="1"/>
          </p:cNvSpPr>
          <p:nvPr>
            <p:ph type="dt" sz="quarter" idx="1"/>
          </p:nvPr>
        </p:nvSpPr>
        <p:spPr bwMode="gray">
          <a:xfrm>
            <a:off x="6157508" y="9658526"/>
            <a:ext cx="540250" cy="185193"/>
          </a:xfrm>
          <a:prstGeom prst="rect">
            <a:avLst/>
          </a:prstGeom>
        </p:spPr>
        <p:txBody>
          <a:bodyPr vert="horz" lIns="0" tIns="0" rIns="0" bIns="0" rtlCol="0" anchor="b"/>
          <a:lstStyle>
            <a:lvl1pPr algn="l">
              <a:defRPr sz="700">
                <a:noFill/>
              </a:defRPr>
            </a:lvl1pPr>
            <a:lvl2pPr marL="0" indent="0">
              <a:defRPr sz="700">
                <a:noFill/>
              </a:defRPr>
            </a:lvl2pPr>
            <a:lvl3pPr marL="0" indent="0" algn="l">
              <a:defRPr sz="700">
                <a:noFill/>
              </a:defRPr>
            </a:lvl3pPr>
            <a:lvl4pPr marL="0" indent="0">
              <a:defRPr sz="700">
                <a:noFill/>
              </a:defRPr>
            </a:lvl4pPr>
            <a:lvl5pPr marL="0" indent="0">
              <a:defRPr sz="700">
                <a:noFill/>
              </a:defRPr>
            </a:lvl5pPr>
            <a:lvl6pPr marL="0" indent="0">
              <a:defRPr sz="700">
                <a:noFill/>
              </a:defRPr>
            </a:lvl6pPr>
            <a:lvl7pPr marL="0" indent="0">
              <a:defRPr sz="700">
                <a:noFill/>
              </a:defRPr>
            </a:lvl7pPr>
            <a:lvl8pPr marL="0" indent="0">
              <a:defRPr sz="700">
                <a:noFill/>
              </a:defRPr>
            </a:lvl8pPr>
            <a:lvl9pPr marL="0" indent="0">
              <a:defRPr sz="700">
                <a:noFill/>
              </a:defRPr>
            </a:lvl9pPr>
          </a:lstStyle>
          <a:p>
            <a:fld id="{D4C110CA-FC68-43DA-BD62-0A387A11A067}" type="datetimeFigureOut">
              <a:rPr lang="en-US" smtClean="0"/>
              <a:pPr/>
              <a:t>1/10/2025</a:t>
            </a:fld>
            <a:endParaRPr lang="en-US" dirty="0"/>
          </a:p>
        </p:txBody>
      </p:sp>
      <p:sp>
        <p:nvSpPr>
          <p:cNvPr id="15" name="Footer Placeholder 3"/>
          <p:cNvSpPr>
            <a:spLocks noGrp="1"/>
          </p:cNvSpPr>
          <p:nvPr>
            <p:ph type="ftr" sz="quarter" idx="4"/>
          </p:nvPr>
        </p:nvSpPr>
        <p:spPr bwMode="gray">
          <a:xfrm>
            <a:off x="547782" y="9658526"/>
            <a:ext cx="5465661" cy="185193"/>
          </a:xfrm>
          <a:prstGeom prst="rect">
            <a:avLst/>
          </a:prstGeom>
        </p:spPr>
        <p:txBody>
          <a:bodyPr vert="horz" lIns="0" tIns="0" rIns="0" bIns="0" rtlCol="0" anchor="b"/>
          <a:lstStyle>
            <a:lvl1pPr algn="l">
              <a:defRPr sz="700"/>
            </a:lvl1pPr>
            <a:lvl2pPr marL="4563" indent="0">
              <a:defRPr sz="700">
                <a:solidFill>
                  <a:schemeClr val="tx1"/>
                </a:solidFill>
              </a:defRPr>
            </a:lvl2pPr>
            <a:lvl3pPr marL="0" indent="0">
              <a:defRPr sz="700"/>
            </a:lvl3pPr>
            <a:lvl4pPr marL="4563" indent="0">
              <a:defRPr sz="700"/>
            </a:lvl4pPr>
            <a:lvl5pPr marL="0" indent="0">
              <a:defRPr sz="700"/>
            </a:lvl5pPr>
            <a:lvl6pPr marL="4563" indent="0">
              <a:defRPr sz="700"/>
            </a:lvl6pPr>
            <a:lvl7pPr marL="0" indent="0">
              <a:defRPr sz="700"/>
            </a:lvl7pPr>
            <a:lvl8pPr marL="4563" indent="0">
              <a:defRPr sz="700"/>
            </a:lvl8pPr>
            <a:lvl9pPr marL="0" indent="0">
              <a:defRPr sz="700"/>
            </a:lvl9pPr>
          </a:lstStyle>
          <a:p>
            <a:endParaRPr lang="en-US" dirty="0"/>
          </a:p>
        </p:txBody>
      </p:sp>
      <p:sp>
        <p:nvSpPr>
          <p:cNvPr id="16" name="Slide Number Placeholder 4"/>
          <p:cNvSpPr>
            <a:spLocks noGrp="1"/>
          </p:cNvSpPr>
          <p:nvPr>
            <p:ph type="sldNum" sz="quarter" idx="5"/>
          </p:nvPr>
        </p:nvSpPr>
        <p:spPr bwMode="gray">
          <a:xfrm>
            <a:off x="192834" y="9658526"/>
            <a:ext cx="208896" cy="185193"/>
          </a:xfrm>
          <a:prstGeom prst="rect">
            <a:avLst/>
          </a:prstGeom>
        </p:spPr>
        <p:txBody>
          <a:bodyPr vert="horz" lIns="0" tIns="0" rIns="0" bIns="0" rtlCol="0" anchor="b"/>
          <a:lstStyle>
            <a:lvl1pPr algn="r">
              <a:defRPr sz="700"/>
            </a:lvl1pPr>
            <a:lvl2pPr marL="0" indent="0">
              <a:defRPr sz="700"/>
            </a:lvl2pPr>
            <a:lvl3pPr marL="0" indent="0">
              <a:defRPr sz="700"/>
            </a:lvl3pPr>
            <a:lvl4pPr marL="0" indent="0">
              <a:defRPr sz="700"/>
            </a:lvl4pPr>
            <a:lvl5pPr marL="0" indent="0">
              <a:defRPr sz="700"/>
            </a:lvl5pPr>
            <a:lvl6pPr marL="0" indent="0">
              <a:defRPr sz="700"/>
            </a:lvl6pPr>
            <a:lvl7pPr marL="0" indent="0">
              <a:defRPr sz="700"/>
            </a:lvl7pPr>
            <a:lvl8pPr marL="0" indent="0">
              <a:defRPr sz="700"/>
            </a:lvl8pPr>
            <a:lvl9pPr marL="0" indent="0">
              <a:defRPr sz="700"/>
            </a:lvl9pPr>
          </a:lstStyle>
          <a:p>
            <a:fld id="{32F3CE37-8989-471A-BC57-D3CAAD03839D}" type="slidenum">
              <a:rPr lang="en-US" smtClean="0"/>
              <a:pPr/>
              <a:t>‹#›</a:t>
            </a:fld>
            <a:endParaRPr lang="en-US" dirty="0"/>
          </a:p>
        </p:txBody>
      </p:sp>
      <p:pic>
        <p:nvPicPr>
          <p:cNvPr id="20" name="Picture 2" descr="\\nas-mainz\Projekte_vertraulich\Bayer\17-0612_Fischer_CI-Redesign\vom Kunden\Bayer_Cross_2017_on-Screen_RGB_170630.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6297893" y="205655"/>
            <a:ext cx="399865" cy="411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774928"/>
      </p:ext>
    </p:extLst>
  </p:cSld>
  <p:clrMap bg1="lt1" tx1="dk1" bg2="lt2" tx2="dk2" accent1="accent1" accent2="accent2" accent3="accent3" accent4="accent4" accent5="accent5" accent6="accent6" hlink="hlink" folHlink="folHlink"/>
  <p:notesStyle>
    <a:lvl1pPr marL="0" algn="l" defTabSz="914400" rtl="0" eaLnBrk="1" latinLnBrk="0" hangingPunct="1">
      <a:spcBef>
        <a:spcPts val="1800"/>
      </a:spcBef>
      <a:defRPr sz="1200" kern="1200">
        <a:solidFill>
          <a:schemeClr val="tx1"/>
        </a:solidFill>
        <a:latin typeface="+mn-lt"/>
        <a:ea typeface="+mn-ea"/>
        <a:cs typeface="+mn-cs"/>
      </a:defRPr>
    </a:lvl1pPr>
    <a:lvl2pPr marL="144000" indent="-144000" algn="l" defTabSz="914400" rtl="0" eaLnBrk="1" latinLnBrk="0" hangingPunct="1">
      <a:spcBef>
        <a:spcPts val="300"/>
      </a:spcBef>
      <a:buFontTx/>
      <a:buBlip>
        <a:blip r:embed="rId3"/>
      </a:buBlip>
      <a:defRPr sz="1200" kern="1200">
        <a:solidFill>
          <a:schemeClr val="tx1"/>
        </a:solidFill>
        <a:latin typeface="+mn-lt"/>
        <a:ea typeface="+mn-ea"/>
        <a:cs typeface="+mn-cs"/>
      </a:defRPr>
    </a:lvl2pPr>
    <a:lvl3pPr marL="288000" indent="-144000" algn="l" defTabSz="914400" rtl="0" eaLnBrk="1" latinLnBrk="0" hangingPunct="1">
      <a:spcBef>
        <a:spcPts val="300"/>
      </a:spcBef>
      <a:buFontTx/>
      <a:buBlip>
        <a:blip r:embed="rId4"/>
      </a:buBlip>
      <a:defRPr sz="1200" kern="1200">
        <a:solidFill>
          <a:schemeClr val="tx1"/>
        </a:solidFill>
        <a:latin typeface="+mn-lt"/>
        <a:ea typeface="+mn-ea"/>
        <a:cs typeface="+mn-cs"/>
      </a:defRPr>
    </a:lvl3pPr>
    <a:lvl4pPr marL="432000" indent="-144000" algn="l" defTabSz="914400" rtl="0" eaLnBrk="1" latinLnBrk="0" hangingPunct="1">
      <a:spcBef>
        <a:spcPts val="300"/>
      </a:spcBef>
      <a:buFontTx/>
      <a:buBlip>
        <a:blip r:embed="rId5"/>
      </a:buBlip>
      <a:defRPr sz="1200" kern="1200">
        <a:solidFill>
          <a:schemeClr val="tx1"/>
        </a:solidFill>
        <a:latin typeface="+mn-lt"/>
        <a:ea typeface="+mn-ea"/>
        <a:cs typeface="+mn-cs"/>
      </a:defRPr>
    </a:lvl4pPr>
    <a:lvl5pPr marL="576000" indent="-144000" algn="l" defTabSz="914400" rtl="0" eaLnBrk="1" latinLnBrk="0" hangingPunct="1">
      <a:spcBef>
        <a:spcPts val="300"/>
      </a:spcBef>
      <a:buFontTx/>
      <a:buBlip>
        <a:blip r:embed="rId6"/>
      </a:buBlip>
      <a:defRPr sz="1200" kern="1200">
        <a:solidFill>
          <a:schemeClr val="tx1"/>
        </a:solidFill>
        <a:latin typeface="+mn-lt"/>
        <a:ea typeface="+mn-ea"/>
        <a:cs typeface="+mn-cs"/>
      </a:defRPr>
    </a:lvl5pPr>
    <a:lvl6pPr marL="576000" indent="-144000" algn="l" defTabSz="914400" rtl="0" eaLnBrk="1" latinLnBrk="0" hangingPunct="1">
      <a:spcBef>
        <a:spcPts val="300"/>
      </a:spcBef>
      <a:buFontTx/>
      <a:buBlip>
        <a:blip r:embed="rId6"/>
      </a:buBlip>
      <a:defRPr sz="1200" kern="1200">
        <a:solidFill>
          <a:schemeClr val="tx1"/>
        </a:solidFill>
        <a:latin typeface="+mn-lt"/>
        <a:ea typeface="+mn-ea"/>
        <a:cs typeface="+mn-cs"/>
      </a:defRPr>
    </a:lvl6pPr>
    <a:lvl7pPr marL="576000" indent="-144000" algn="l" defTabSz="914400" rtl="0" eaLnBrk="1" latinLnBrk="0" hangingPunct="1">
      <a:spcBef>
        <a:spcPts val="300"/>
      </a:spcBef>
      <a:buFontTx/>
      <a:buBlip>
        <a:blip r:embed="rId6"/>
      </a:buBlip>
      <a:defRPr sz="1200" kern="1200">
        <a:solidFill>
          <a:schemeClr val="tx1"/>
        </a:solidFill>
        <a:latin typeface="+mn-lt"/>
        <a:ea typeface="+mn-ea"/>
        <a:cs typeface="+mn-cs"/>
      </a:defRPr>
    </a:lvl7pPr>
    <a:lvl8pPr marL="576000" indent="-144000" algn="l" defTabSz="914400" rtl="0" eaLnBrk="1" latinLnBrk="0" hangingPunct="1">
      <a:spcBef>
        <a:spcPts val="300"/>
      </a:spcBef>
      <a:buFontTx/>
      <a:buBlip>
        <a:blip r:embed="rId6"/>
      </a:buBlip>
      <a:defRPr sz="1200" kern="1200">
        <a:solidFill>
          <a:schemeClr val="tx1"/>
        </a:solidFill>
        <a:latin typeface="+mn-lt"/>
        <a:ea typeface="+mn-ea"/>
        <a:cs typeface="+mn-cs"/>
      </a:defRPr>
    </a:lvl8pPr>
    <a:lvl9pPr marL="576000" indent="-144000" algn="l" defTabSz="914400" rtl="0" eaLnBrk="1" latinLnBrk="0" hangingPunct="1">
      <a:spcBef>
        <a:spcPts val="300"/>
      </a:spcBef>
      <a:buFontTx/>
      <a:buBlip>
        <a:blip r:embed="rId6"/>
      </a:buBlip>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BD2C90-BBA0-46EC-8B01-B5FB30F66FDA}" type="slidenum">
              <a:rPr kumimoji="0" lang="en-US" sz="700" b="0" i="0" u="none" strike="noStrike" kern="1200" cap="none" spc="0" normalizeH="0" baseline="0" noProof="0" smtClean="0">
                <a:ln>
                  <a:noFill/>
                </a:ln>
                <a:solidFill>
                  <a:srgbClr val="000000"/>
                </a:solidFill>
                <a:effectLst/>
                <a:uLnTx/>
                <a:uFillTx/>
                <a:latin typeface="Arial"/>
                <a:cs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700" b="0" i="0" u="none" strike="noStrike" kern="1200" cap="none" spc="0" normalizeH="0" baseline="0" noProof="0" dirty="0">
              <a:ln>
                <a:noFill/>
              </a:ln>
              <a:solidFill>
                <a:srgbClr val="000000"/>
              </a:solidFill>
              <a:effectLst/>
              <a:uLnTx/>
              <a:uFillTx/>
              <a:latin typeface="Arial"/>
              <a:cs typeface="Arial"/>
            </a:endParaRPr>
          </a:p>
        </p:txBody>
      </p:sp>
      <p:sp>
        <p:nvSpPr>
          <p:cNvPr id="3" name="Folienbildplatzhalter 2"/>
          <p:cNvSpPr>
            <a:spLocks noGrp="1" noRot="1" noChangeAspect="1"/>
          </p:cNvSpPr>
          <p:nvPr>
            <p:ph type="sldImg"/>
          </p:nvPr>
        </p:nvSpPr>
        <p:spPr/>
      </p:sp>
      <p:sp>
        <p:nvSpPr>
          <p:cNvPr id="5" name="Notizenplatzhalt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7814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1BD2C90-BBA0-46EC-8B01-B5FB30F66FDA}" type="slidenum">
              <a:rPr lang="en-US" smtClean="0"/>
              <a:pPr/>
              <a:t>3</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1637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2F3CE37-8989-471A-BC57-D3CAAD03839D}" type="slidenum">
              <a:rPr lang="en-US" smtClean="0"/>
              <a:pPr/>
              <a:t>7</a:t>
            </a:fld>
            <a:endParaRPr lang="en-US" dirty="0"/>
          </a:p>
        </p:txBody>
      </p:sp>
    </p:spTree>
    <p:extLst>
      <p:ext uri="{BB962C8B-B14F-4D97-AF65-F5344CB8AC3E}">
        <p14:creationId xmlns:p14="http://schemas.microsoft.com/office/powerpoint/2010/main" val="1126305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11BD2C90-BBA0-46EC-8B01-B5FB30F66FDA}" type="slidenum">
              <a:rPr lang="en-US" smtClean="0">
                <a:solidFill>
                  <a:prstClr val="black"/>
                </a:solidFill>
                <a:latin typeface="Calibri"/>
              </a:rPr>
              <a:pPr/>
              <a:t>28</a:t>
            </a:fld>
            <a:endParaRPr lang="en-US" dirty="0">
              <a:solidFill>
                <a:prstClr val="black"/>
              </a:solidFill>
              <a:latin typeface="Calibri"/>
            </a:endParaRPr>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93698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32F3CE37-8989-471A-BC57-D3CAAD03839D}" type="slidenum">
              <a:rPr lang="en-US" smtClean="0"/>
              <a:pPr/>
              <a:t>33</a:t>
            </a:fld>
            <a:endParaRPr lang="en-US" dirty="0"/>
          </a:p>
        </p:txBody>
      </p:sp>
      <p:sp>
        <p:nvSpPr>
          <p:cNvPr id="6" name="Slide Image Placeholder 5"/>
          <p:cNvSpPr>
            <a:spLocks noGrp="1" noRot="1" noChangeAspect="1"/>
          </p:cNvSpPr>
          <p:nvPr>
            <p:ph type="sldImg"/>
          </p:nvPr>
        </p:nvSpPr>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355039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6.w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6.w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2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26.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wmf"/><Relationship Id="rId5" Type="http://schemas.openxmlformats.org/officeDocument/2006/relationships/image" Target="../media/image4.pn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6.wmf"/><Relationship Id="rId5" Type="http://schemas.openxmlformats.org/officeDocument/2006/relationships/image" Target="../media/image4.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 Target="../slides/slide11.xml"/><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wmf"/><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5.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oleObject" Target="../embeddings/oleObject1.bin"/><Relationship Id="rId4" Type="http://schemas.openxmlformats.org/officeDocument/2006/relationships/image" Target="../media/image9.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6.wmf"/><Relationship Id="rId5" Type="http://schemas.openxmlformats.org/officeDocument/2006/relationships/image" Target="../media/image4.pn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wmf"/><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75010EB2-6865-41ED-94A3-C47153434422}" type="datetime1">
              <a:rPr lang="en-US" smtClean="0"/>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2"/>
          <p:cNvSpPr>
            <a:spLocks noGrp="1"/>
          </p:cNvSpPr>
          <p:nvPr>
            <p:ph type="pic" sz="quarter" idx="14"/>
          </p:nvPr>
        </p:nvSpPr>
        <p:spPr bwMode="gray">
          <a:xfrm>
            <a:off x="4078373" y="0"/>
            <a:ext cx="8116009"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3"/>
              <a:gd name="connsiteY0" fmla="*/ 0 h 6858000"/>
              <a:gd name="connsiteX1" fmla="*/ 8112573 w 8114953"/>
              <a:gd name="connsiteY1" fmla="*/ 0 h 6858000"/>
              <a:gd name="connsiteX2" fmla="*/ 8114953 w 8114953"/>
              <a:gd name="connsiteY2" fmla="*/ 6003673 h 6858000"/>
              <a:gd name="connsiteX3" fmla="*/ 3275459 w 8114953"/>
              <a:gd name="connsiteY3" fmla="*/ 6858000 h 6858000"/>
              <a:gd name="connsiteX4" fmla="*/ 0 w 8114953"/>
              <a:gd name="connsiteY4" fmla="*/ 6858000 h 6858000"/>
              <a:gd name="connsiteX5" fmla="*/ 1341581 w 811495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3" h="6858000">
                <a:moveTo>
                  <a:pt x="1341581" y="0"/>
                </a:moveTo>
                <a:lnTo>
                  <a:pt x="8112573" y="0"/>
                </a:lnTo>
                <a:cubicBezTo>
                  <a:pt x="8112573" y="1913118"/>
                  <a:pt x="8114953" y="4090555"/>
                  <a:pt x="8114953" y="6003673"/>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6"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3076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ext (2) &amp; Images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0410" y="1138299"/>
            <a:ext cx="10800843"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4C20C342-5A3D-4918-90D4-16E7383BD1D9}" type="datetime1">
              <a:rPr lang="en-US" smtClean="0"/>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a:t>
            </a:fld>
            <a:endParaRPr lang="en-US" dirty="0"/>
          </a:p>
        </p:txBody>
      </p:sp>
      <p:sp>
        <p:nvSpPr>
          <p:cNvPr id="11" name="Text Placeholder 10 (left)"/>
          <p:cNvSpPr>
            <a:spLocks noGrp="1"/>
          </p:cNvSpPr>
          <p:nvPr>
            <p:ph type="body" sz="quarter" idx="14"/>
          </p:nvPr>
        </p:nvSpPr>
        <p:spPr bwMode="gray">
          <a:xfrm>
            <a:off x="980409" y="3892750"/>
            <a:ext cx="5220680" cy="259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right)"/>
          <p:cNvSpPr>
            <a:spLocks noGrp="1"/>
          </p:cNvSpPr>
          <p:nvPr>
            <p:ph type="body" sz="quarter" idx="15"/>
          </p:nvPr>
        </p:nvSpPr>
        <p:spPr bwMode="gray">
          <a:xfrm>
            <a:off x="6560573" y="3892750"/>
            <a:ext cx="5220680" cy="2592001"/>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left)"/>
          <p:cNvSpPr>
            <a:spLocks noGrp="1"/>
          </p:cNvSpPr>
          <p:nvPr>
            <p:ph type="pic" sz="quarter" idx="16"/>
          </p:nvPr>
        </p:nvSpPr>
        <p:spPr bwMode="gray">
          <a:xfrm>
            <a:off x="980409" y="1732750"/>
            <a:ext cx="5220680" cy="1800000"/>
          </a:xfrm>
        </p:spPr>
        <p:txBody>
          <a:bodyPr tIns="540000" anchor="ctr"/>
          <a:lstStyle>
            <a:lvl1pPr algn="ctr">
              <a:defRPr/>
            </a:lvl1pPr>
          </a:lstStyle>
          <a:p>
            <a:r>
              <a:rPr lang="en-US" dirty="0"/>
              <a:t>Click icon to add picture</a:t>
            </a:r>
          </a:p>
        </p:txBody>
      </p:sp>
      <p:sp>
        <p:nvSpPr>
          <p:cNvPr id="16" name="Picture Placeholder 14 (right)"/>
          <p:cNvSpPr>
            <a:spLocks noGrp="1"/>
          </p:cNvSpPr>
          <p:nvPr>
            <p:ph type="pic" sz="quarter" idx="17"/>
          </p:nvPr>
        </p:nvSpPr>
        <p:spPr bwMode="gray">
          <a:xfrm>
            <a:off x="6560573" y="1732750"/>
            <a:ext cx="5220680" cy="1800000"/>
          </a:xfrm>
        </p:spPr>
        <p:txBody>
          <a:bodyPr tIns="540000" anchor="ctr"/>
          <a:lstStyle>
            <a:lvl1pPr algn="ctr">
              <a:defRPr/>
            </a:lvl1pPr>
          </a:lstStyle>
          <a:p>
            <a:r>
              <a:rPr lang="en-US" dirty="0"/>
              <a:t>Click icon to add picture</a:t>
            </a:r>
          </a:p>
        </p:txBody>
      </p:sp>
      <p:pic>
        <p:nvPicPr>
          <p:cNvPr id="13"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23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866"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9" y="181938"/>
            <a:ext cx="10799866" cy="864000"/>
          </a:xfrm>
        </p:spPr>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BABB5D21-DD52-4FE1-9468-124BFF5F7347}" type="datetime1">
              <a:rPr lang="en-US" smtClean="0"/>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a:t>
            </a:fld>
            <a:endParaRPr lang="en-US" dirty="0"/>
          </a:p>
        </p:txBody>
      </p:sp>
      <p:pic>
        <p:nvPicPr>
          <p:cNvPr id="7"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933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color/white)">
    <p:spTree>
      <p:nvGrpSpPr>
        <p:cNvPr id="1" name=""/>
        <p:cNvGrpSpPr/>
        <p:nvPr/>
      </p:nvGrpSpPr>
      <p:grpSpPr>
        <a:xfrm>
          <a:off x="0" y="0"/>
          <a:ext cx="0" cy="0"/>
          <a:chOff x="0" y="0"/>
          <a:chExt cx="0" cy="0"/>
        </a:xfrm>
      </p:grpSpPr>
      <p:sp>
        <p:nvSpPr>
          <p:cNvPr id="8" name="Subtitle 2"/>
          <p:cNvSpPr>
            <a:spLocks noGrp="1"/>
          </p:cNvSpPr>
          <p:nvPr>
            <p:ph type="subTitle" idx="13"/>
          </p:nvPr>
        </p:nvSpPr>
        <p:spPr bwMode="invGray">
          <a:xfrm>
            <a:off x="981949" y="1138299"/>
            <a:ext cx="10799866" cy="252000"/>
          </a:xfrm>
        </p:spPr>
        <p:txBody>
          <a:bodyPr anchor="t"/>
          <a:lstStyle>
            <a:lvl1pPr marL="0" indent="0" algn="l">
              <a:buNone/>
              <a:defRPr sz="1800">
                <a:solidFill>
                  <a:schemeClr val="bg1"/>
                </a:solidFill>
              </a:defRPr>
            </a:lvl1pPr>
            <a:lvl2pPr marL="0" indent="0" algn="l">
              <a:buNone/>
              <a:defRPr sz="1800">
                <a:solidFill>
                  <a:schemeClr val="bg1"/>
                </a:solidFill>
              </a:defRPr>
            </a:lvl2pPr>
            <a:lvl3pPr marL="0" indent="0" algn="l">
              <a:buNone/>
              <a:defRPr sz="1800">
                <a:solidFill>
                  <a:schemeClr val="bg1"/>
                </a:solidFill>
              </a:defRPr>
            </a:lvl3pPr>
            <a:lvl4pPr marL="0" indent="0" algn="l">
              <a:buNone/>
              <a:defRPr sz="1800">
                <a:solidFill>
                  <a:schemeClr val="bg1"/>
                </a:solidFill>
              </a:defRPr>
            </a:lvl4pPr>
            <a:lvl5pPr marL="0" indent="0" algn="l">
              <a:buNone/>
              <a:defRPr sz="1800">
                <a:solidFill>
                  <a:schemeClr val="bg1"/>
                </a:solidFill>
              </a:defRPr>
            </a:lvl5pPr>
            <a:lvl6pPr marL="0" indent="0" algn="l">
              <a:buNone/>
              <a:defRPr sz="1800">
                <a:solidFill>
                  <a:schemeClr val="bg1"/>
                </a:solidFill>
              </a:defRPr>
            </a:lvl6pPr>
            <a:lvl7pPr marL="0" indent="0" algn="l">
              <a:buNone/>
              <a:defRPr sz="1800">
                <a:solidFill>
                  <a:schemeClr val="bg1"/>
                </a:solidFill>
              </a:defRPr>
            </a:lvl7pPr>
            <a:lvl8pPr marL="0" indent="0" algn="l">
              <a:buNone/>
              <a:defRPr sz="1800">
                <a:solidFill>
                  <a:schemeClr val="bg1"/>
                </a:solidFill>
              </a:defRPr>
            </a:lvl8pPr>
            <a:lvl9pPr marL="0" indent="0" algn="l">
              <a:buNone/>
              <a:defRPr sz="1800">
                <a:solidFill>
                  <a:schemeClr val="bg1"/>
                </a:solidFill>
              </a:defRPr>
            </a:lvl9pPr>
          </a:lstStyle>
          <a:p>
            <a:pPr lvl="0"/>
            <a:r>
              <a:rPr lang="en-US"/>
              <a:t>Click to edit Master subtitle style</a:t>
            </a:r>
            <a:endParaRPr lang="en-US" dirty="0"/>
          </a:p>
        </p:txBody>
      </p:sp>
      <p:sp>
        <p:nvSpPr>
          <p:cNvPr id="2" name="Title 1"/>
          <p:cNvSpPr>
            <a:spLocks noGrp="1"/>
          </p:cNvSpPr>
          <p:nvPr>
            <p:ph type="title"/>
          </p:nvPr>
        </p:nvSpPr>
        <p:spPr bwMode="invGray"/>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3D71B4A2-7E07-4038-841A-B9EDC4DFB1FC}" type="datetime1">
              <a:rPr lang="en-US" smtClean="0"/>
              <a:t>1/10/2025</a:t>
            </a:fld>
            <a:endParaRPr lang="en-US" dirty="0"/>
          </a:p>
        </p:txBody>
      </p:sp>
      <p:sp>
        <p:nvSpPr>
          <p:cNvPr id="6" name="Slide Number Placeholder 5"/>
          <p:cNvSpPr>
            <a:spLocks noGrp="1"/>
          </p:cNvSpPr>
          <p:nvPr>
            <p:ph type="sldNum" sz="quarter" idx="12"/>
          </p:nvPr>
        </p:nvSpPr>
        <p:spPr bwMode="inv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a:t>
            </a:fld>
            <a:endParaRPr lang="en-US" dirty="0"/>
          </a:p>
        </p:txBody>
      </p:sp>
      <p:pic>
        <p:nvPicPr>
          <p:cNvPr id="20"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196044"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96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white)">
    <p:spTree>
      <p:nvGrpSpPr>
        <p:cNvPr id="1" name=""/>
        <p:cNvGrpSpPr/>
        <p:nvPr/>
      </p:nvGrpSpPr>
      <p:grpSpPr>
        <a:xfrm>
          <a:off x="0" y="0"/>
          <a:ext cx="0" cy="0"/>
          <a:chOff x="0" y="0"/>
          <a:chExt cx="0" cy="0"/>
        </a:xfrm>
      </p:grpSpPr>
      <p:sp>
        <p:nvSpPr>
          <p:cNvPr id="8" name="Subtitle 2"/>
          <p:cNvSpPr>
            <a:spLocks noGrp="1"/>
          </p:cNvSpPr>
          <p:nvPr>
            <p:ph type="subTitle" idx="13"/>
          </p:nvPr>
        </p:nvSpPr>
        <p:spPr bwMode="invGray">
          <a:xfrm>
            <a:off x="981949" y="1138299"/>
            <a:ext cx="10799866" cy="252000"/>
          </a:xfrm>
        </p:spPr>
        <p:txBody>
          <a:bodyPr anchor="t"/>
          <a:lstStyle>
            <a:lvl1pPr marL="0" indent="0" algn="l">
              <a:buNone/>
              <a:defRPr sz="1800">
                <a:solidFill>
                  <a:schemeClr val="bg1"/>
                </a:solidFill>
              </a:defRPr>
            </a:lvl1pPr>
            <a:lvl2pPr marL="0" indent="0" algn="l">
              <a:buNone/>
              <a:defRPr sz="1800">
                <a:solidFill>
                  <a:schemeClr val="bg1"/>
                </a:solidFill>
              </a:defRPr>
            </a:lvl2pPr>
            <a:lvl3pPr marL="0" indent="0" algn="l">
              <a:buNone/>
              <a:defRPr sz="1800">
                <a:solidFill>
                  <a:schemeClr val="bg1"/>
                </a:solidFill>
              </a:defRPr>
            </a:lvl3pPr>
            <a:lvl4pPr marL="0" indent="0" algn="l">
              <a:buNone/>
              <a:defRPr sz="1800">
                <a:solidFill>
                  <a:schemeClr val="bg1"/>
                </a:solidFill>
              </a:defRPr>
            </a:lvl4pPr>
            <a:lvl5pPr marL="0" indent="0" algn="l">
              <a:buNone/>
              <a:defRPr sz="1800">
                <a:solidFill>
                  <a:schemeClr val="bg1"/>
                </a:solidFill>
              </a:defRPr>
            </a:lvl5pPr>
            <a:lvl6pPr marL="0" indent="0" algn="l">
              <a:buNone/>
              <a:defRPr sz="1800">
                <a:solidFill>
                  <a:schemeClr val="bg1"/>
                </a:solidFill>
              </a:defRPr>
            </a:lvl6pPr>
            <a:lvl7pPr marL="0" indent="0" algn="l">
              <a:buNone/>
              <a:defRPr sz="1800">
                <a:solidFill>
                  <a:schemeClr val="bg1"/>
                </a:solidFill>
              </a:defRPr>
            </a:lvl7pPr>
            <a:lvl8pPr marL="0" indent="0" algn="l">
              <a:buNone/>
              <a:defRPr sz="1800">
                <a:solidFill>
                  <a:schemeClr val="bg1"/>
                </a:solidFill>
              </a:defRPr>
            </a:lvl8pPr>
            <a:lvl9pPr marL="0" indent="0" algn="l">
              <a:buNone/>
              <a:defRPr sz="1800">
                <a:solidFill>
                  <a:schemeClr val="bg1"/>
                </a:solidFill>
              </a:defRPr>
            </a:lvl9pPr>
          </a:lstStyle>
          <a:p>
            <a:pPr lvl="0"/>
            <a:r>
              <a:rPr lang="en-US"/>
              <a:t>Click to edit Master subtitle style</a:t>
            </a:r>
            <a:endParaRPr lang="en-US" dirty="0"/>
          </a:p>
        </p:txBody>
      </p:sp>
      <p:sp>
        <p:nvSpPr>
          <p:cNvPr id="2" name="Title 1"/>
          <p:cNvSpPr>
            <a:spLocks noGrp="1"/>
          </p:cNvSpPr>
          <p:nvPr>
            <p:ph type="title"/>
          </p:nvPr>
        </p:nvSpPr>
        <p:spPr bwMode="invGray"/>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BF9E1607-A93A-4F91-A89D-9FD4146C1AC7}" type="datetime1">
              <a:rPr lang="en-US" smtClean="0"/>
              <a:t>1/10/2025</a:t>
            </a:fld>
            <a:endParaRPr lang="en-US" dirty="0"/>
          </a:p>
        </p:txBody>
      </p:sp>
      <p:sp>
        <p:nvSpPr>
          <p:cNvPr id="6" name="Slide Number Placeholder 5"/>
          <p:cNvSpPr>
            <a:spLocks noGrp="1"/>
          </p:cNvSpPr>
          <p:nvPr>
            <p:ph type="sldNum" sz="quarter" idx="12"/>
          </p:nvPr>
        </p:nvSpPr>
        <p:spPr bwMode="inv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a:t>
            </a:fld>
            <a:endParaRPr lang="en-US" dirty="0"/>
          </a:p>
        </p:txBody>
      </p:sp>
      <p:grpSp>
        <p:nvGrpSpPr>
          <p:cNvPr id="9" name="Group 219"/>
          <p:cNvGrpSpPr>
            <a:grpSpLocks noChangeAspect="1"/>
          </p:cNvGrpSpPr>
          <p:nvPr/>
        </p:nvGrpSpPr>
        <p:grpSpPr bwMode="black">
          <a:xfrm>
            <a:off x="197726" y="617323"/>
            <a:ext cx="395299" cy="396000"/>
            <a:chOff x="6936" y="180"/>
            <a:chExt cx="526" cy="527"/>
          </a:xfrm>
          <a:solidFill>
            <a:schemeClr val="bg1"/>
          </a:solidFill>
        </p:grpSpPr>
        <p:sp>
          <p:nvSpPr>
            <p:cNvPr id="10" name="Freeform 220"/>
            <p:cNvSpPr>
              <a:spLocks/>
            </p:cNvSpPr>
            <p:nvPr/>
          </p:nvSpPr>
          <p:spPr bwMode="black">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1" name="Freeform 221"/>
            <p:cNvSpPr>
              <a:spLocks/>
            </p:cNvSpPr>
            <p:nvPr/>
          </p:nvSpPr>
          <p:spPr bwMode="black">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2" name="Freeform 222"/>
            <p:cNvSpPr>
              <a:spLocks/>
            </p:cNvSpPr>
            <p:nvPr/>
          </p:nvSpPr>
          <p:spPr bwMode="black">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3" name="Freeform 223"/>
            <p:cNvSpPr>
              <a:spLocks noEditPoints="1"/>
            </p:cNvSpPr>
            <p:nvPr/>
          </p:nvSpPr>
          <p:spPr bwMode="black">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4" name="Freeform 224"/>
            <p:cNvSpPr>
              <a:spLocks noEditPoints="1"/>
            </p:cNvSpPr>
            <p:nvPr/>
          </p:nvSpPr>
          <p:spPr bwMode="black">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5" name="Freeform 225"/>
            <p:cNvSpPr>
              <a:spLocks noEditPoints="1"/>
            </p:cNvSpPr>
            <p:nvPr/>
          </p:nvSpPr>
          <p:spPr bwMode="black">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6" name="Freeform 226"/>
            <p:cNvSpPr>
              <a:spLocks noEditPoints="1"/>
            </p:cNvSpPr>
            <p:nvPr/>
          </p:nvSpPr>
          <p:spPr bwMode="black">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7" name="Freeform 227"/>
            <p:cNvSpPr>
              <a:spLocks noEditPoints="1"/>
            </p:cNvSpPr>
            <p:nvPr/>
          </p:nvSpPr>
          <p:spPr bwMode="black">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8" name="Freeform 228"/>
            <p:cNvSpPr>
              <a:spLocks noEditPoints="1"/>
            </p:cNvSpPr>
            <p:nvPr/>
          </p:nvSpPr>
          <p:spPr bwMode="black">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9" name="Freeform 229"/>
            <p:cNvSpPr>
              <a:spLocks noEditPoints="1"/>
            </p:cNvSpPr>
            <p:nvPr/>
          </p:nvSpPr>
          <p:spPr bwMode="black">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Tree>
    <p:extLst>
      <p:ext uri="{BB962C8B-B14F-4D97-AF65-F5344CB8AC3E}">
        <p14:creationId xmlns:p14="http://schemas.microsoft.com/office/powerpoint/2010/main" val="379766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9" name="Subtitle 2"/>
          <p:cNvSpPr>
            <a:spLocks noGrp="1"/>
          </p:cNvSpPr>
          <p:nvPr>
            <p:ph type="subTitle" idx="1"/>
          </p:nvPr>
        </p:nvSpPr>
        <p:spPr bwMode="gray">
          <a:xfrm>
            <a:off x="980410" y="551657"/>
            <a:ext cx="10801406" cy="5933094"/>
          </a:xfrm>
        </p:spPr>
        <p:txBody>
          <a:bodyPr anchor="ctr"/>
          <a:lstStyle>
            <a:lvl1pPr marL="0" indent="0" algn="l">
              <a:buNone/>
              <a:defRPr sz="6600">
                <a:solidFill>
                  <a:schemeClr val="tx2"/>
                </a:solidFill>
              </a:defRPr>
            </a:lvl1pPr>
            <a:lvl2pPr marL="0" indent="0" algn="l">
              <a:buNone/>
              <a:defRPr sz="6600">
                <a:solidFill>
                  <a:schemeClr val="tx2"/>
                </a:solidFill>
              </a:defRPr>
            </a:lvl2pPr>
            <a:lvl3pPr marL="0" indent="0" algn="l">
              <a:buNone/>
              <a:defRPr sz="6600">
                <a:solidFill>
                  <a:schemeClr val="tx2"/>
                </a:solidFill>
              </a:defRPr>
            </a:lvl3pPr>
            <a:lvl4pPr marL="0" indent="0" algn="l">
              <a:buNone/>
              <a:defRPr sz="6600">
                <a:solidFill>
                  <a:schemeClr val="tx2"/>
                </a:solidFill>
              </a:defRPr>
            </a:lvl4pPr>
            <a:lvl5pPr marL="0" indent="0" algn="l">
              <a:buNone/>
              <a:defRPr sz="6600">
                <a:solidFill>
                  <a:schemeClr val="tx2"/>
                </a:solidFill>
              </a:defRPr>
            </a:lvl5pPr>
            <a:lvl6pPr marL="0" indent="0" algn="l">
              <a:buNone/>
              <a:defRPr sz="6600">
                <a:solidFill>
                  <a:schemeClr val="tx2"/>
                </a:solidFill>
              </a:defRPr>
            </a:lvl6pPr>
            <a:lvl7pPr marL="0" indent="0" algn="l">
              <a:buNone/>
              <a:defRPr sz="6600">
                <a:solidFill>
                  <a:schemeClr val="tx2"/>
                </a:solidFill>
              </a:defRPr>
            </a:lvl7pPr>
            <a:lvl8pPr marL="0" indent="0" algn="l">
              <a:buNone/>
              <a:defRPr sz="6600">
                <a:solidFill>
                  <a:schemeClr val="tx2"/>
                </a:solidFill>
              </a:defRPr>
            </a:lvl8pPr>
            <a:lvl9pPr marL="0" indent="0" algn="l">
              <a:buNone/>
              <a:defRPr sz="6600">
                <a:solidFill>
                  <a:schemeClr val="tx2"/>
                </a:solidFill>
              </a:defRPr>
            </a:lvl9pPr>
          </a:lstStyle>
          <a:p>
            <a:pPr lvl="0"/>
            <a:r>
              <a:rPr lang="en-US"/>
              <a:t>Click to edit Master subtitle style</a:t>
            </a:r>
            <a:endParaRPr lang="en-US" dirty="0"/>
          </a:p>
        </p:txBody>
      </p:sp>
      <p:sp>
        <p:nvSpPr>
          <p:cNvPr id="3" name="Date Placeholder 2"/>
          <p:cNvSpPr>
            <a:spLocks noGrp="1"/>
          </p:cNvSpPr>
          <p:nvPr>
            <p:ph type="dt" sz="half" idx="10"/>
          </p:nvPr>
        </p:nvSpPr>
        <p:spPr/>
        <p:txBody>
          <a:bodyPr/>
          <a:lstStyle/>
          <a:p>
            <a:fld id="{35DC7553-D80D-44A3-8916-9D60B9CEB6D2}" type="datetime1">
              <a:rPr lang="en-US" smtClean="0"/>
              <a:t>1/10/2025</a:t>
            </a:fld>
            <a:endParaRPr lang="en-US" dirty="0"/>
          </a:p>
        </p:txBody>
      </p:sp>
      <p:sp>
        <p:nvSpPr>
          <p:cNvPr id="5" name="Slide Number Placeholder 4"/>
          <p:cNvSpPr>
            <a:spLocks noGrp="1"/>
          </p:cNvSpPr>
          <p:nvPr>
            <p:ph type="sldNum" sz="quarter" idx="12"/>
          </p:nvPr>
        </p:nvSpPr>
        <p:spPr/>
        <p:txBody>
          <a:bodyPr/>
          <a:lstStyle/>
          <a:p>
            <a:fld id="{EEAD9179-7A6B-4268-BEB2-F3B8EB06115B}"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pic>
        <p:nvPicPr>
          <p:cNvPr id="7"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6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54B4B8A7-FCF9-43C9-B64E-095C264F6F09}" type="datetime1">
              <a:rPr lang="en-US" smtClean="0"/>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6" name="Picture Placeholder 14"/>
          <p:cNvSpPr>
            <a:spLocks noGrp="1"/>
          </p:cNvSpPr>
          <p:nvPr>
            <p:ph type="pic" sz="quarter" idx="16"/>
          </p:nvPr>
        </p:nvSpPr>
        <p:spPr bwMode="gray">
          <a:xfrm>
            <a:off x="1" y="0"/>
            <a:ext cx="12192000" cy="6858000"/>
          </a:xfrm>
        </p:spPr>
        <p:txBody>
          <a:bodyPr tIns="540000" anchor="ctr"/>
          <a:lstStyle>
            <a:lvl1pPr algn="ctr">
              <a:defRPr/>
            </a:lvl1pPr>
          </a:lstStyle>
          <a:p>
            <a:r>
              <a:rPr lang="en-US" dirty="0"/>
              <a:t>Click icon to add picture</a:t>
            </a:r>
          </a:p>
        </p:txBody>
      </p:sp>
    </p:spTree>
    <p:extLst>
      <p:ext uri="{BB962C8B-B14F-4D97-AF65-F5344CB8AC3E}">
        <p14:creationId xmlns:p14="http://schemas.microsoft.com/office/powerpoint/2010/main" val="4110759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sp>
        <p:nvSpPr>
          <p:cNvPr id="16" name="Freeform 15"/>
          <p:cNvSpPr/>
          <p:nvPr/>
        </p:nvSpPr>
        <p:spPr>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flip="none" rotWithShape="1">
            <a:gsLst>
              <a:gs pos="32760">
                <a:srgbClr val="00617F"/>
              </a:gs>
              <a:gs pos="0">
                <a:srgbClr val="00617F"/>
              </a:gs>
              <a:gs pos="72000">
                <a:srgbClr val="10384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Subtitle 2"/>
          <p:cNvSpPr>
            <a:spLocks noGrp="1"/>
          </p:cNvSpPr>
          <p:nvPr>
            <p:ph type="subTitle" idx="1"/>
          </p:nvPr>
        </p:nvSpPr>
        <p:spPr bwMode="gray">
          <a:xfrm>
            <a:off x="708911" y="1732422"/>
            <a:ext cx="5382199"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D39783E8-2E4F-40ED-9357-32DE96CC11AB}" type="datetime1">
              <a:rPr lang="en-US" smtClean="0"/>
              <a:t>1/10/2025</a:t>
            </a:fld>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white">
          <a:xfrm>
            <a:off x="708911" y="2424948"/>
            <a:ext cx="5382199" cy="1620000"/>
          </a:xfrm>
        </p:spPr>
        <p:txBody>
          <a:bodyPr anchor="t"/>
          <a:lstStyle>
            <a:lvl1pPr>
              <a:defRPr sz="54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gray">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4"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auto">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235582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inal Slide 2">
    <p:spTree>
      <p:nvGrpSpPr>
        <p:cNvPr id="1" name=""/>
        <p:cNvGrpSpPr/>
        <p:nvPr/>
      </p:nvGrpSpPr>
      <p:grpSpPr>
        <a:xfrm>
          <a:off x="0" y="0"/>
          <a:ext cx="0" cy="0"/>
          <a:chOff x="0" y="0"/>
          <a:chExt cx="0" cy="0"/>
        </a:xfrm>
      </p:grpSpPr>
      <p:sp>
        <p:nvSpPr>
          <p:cNvPr id="16" name="Freeform 15"/>
          <p:cNvSpPr/>
          <p:nvPr/>
        </p:nvSpPr>
        <p:spPr>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2B6636"/>
              </a:gs>
              <a:gs pos="0">
                <a:srgbClr val="2B6636"/>
              </a:gs>
              <a:gs pos="72000">
                <a:srgbClr val="00442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Subtitle 2"/>
          <p:cNvSpPr>
            <a:spLocks noGrp="1"/>
          </p:cNvSpPr>
          <p:nvPr>
            <p:ph type="subTitle" idx="1"/>
          </p:nvPr>
        </p:nvSpPr>
        <p:spPr bwMode="gray">
          <a:xfrm>
            <a:off x="708913" y="1732758"/>
            <a:ext cx="5382197"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87AB0D21-A70C-4DCA-9404-2DF6873EAE6E}" type="datetime1">
              <a:rPr lang="en-US" smtClean="0"/>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white">
          <a:xfrm>
            <a:off x="708912" y="2424948"/>
            <a:ext cx="5382199" cy="1620000"/>
          </a:xfrm>
        </p:spPr>
        <p:txBody>
          <a:bodyPr anchor="t"/>
          <a:lstStyle>
            <a:lvl1pPr>
              <a:defRPr sz="54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2"/>
                </a:solidFill>
                <a:effectLst/>
                <a:uLnTx/>
                <a:uFillTx/>
              </a:rPr>
              <a:t>///////////</a:t>
            </a:r>
          </a:p>
        </p:txBody>
      </p:sp>
      <p:sp>
        <p:nvSpPr>
          <p:cNvPr id="21" name="Text Placeholder 20"/>
          <p:cNvSpPr>
            <a:spLocks noGrp="1"/>
          </p:cNvSpPr>
          <p:nvPr>
            <p:ph type="body" sz="quarter" idx="13"/>
          </p:nvPr>
        </p:nvSpPr>
        <p:spPr bwMode="gray">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4"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auto">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3218817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Final Slide 3">
    <p:spTree>
      <p:nvGrpSpPr>
        <p:cNvPr id="1" name=""/>
        <p:cNvGrpSpPr/>
        <p:nvPr/>
      </p:nvGrpSpPr>
      <p:grpSpPr>
        <a:xfrm>
          <a:off x="0" y="0"/>
          <a:ext cx="0" cy="0"/>
          <a:chOff x="0" y="0"/>
          <a:chExt cx="0" cy="0"/>
        </a:xfrm>
      </p:grpSpPr>
      <p:sp>
        <p:nvSpPr>
          <p:cNvPr id="16" name="Freeform 15"/>
          <p:cNvSpPr/>
          <p:nvPr/>
        </p:nvSpPr>
        <p:spPr>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624963"/>
              </a:gs>
              <a:gs pos="0">
                <a:srgbClr val="624963"/>
              </a:gs>
              <a:gs pos="72000">
                <a:srgbClr val="44324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Subtitle 2"/>
          <p:cNvSpPr>
            <a:spLocks noGrp="1"/>
          </p:cNvSpPr>
          <p:nvPr>
            <p:ph type="subTitle" idx="1"/>
          </p:nvPr>
        </p:nvSpPr>
        <p:spPr bwMode="gray">
          <a:xfrm>
            <a:off x="708912" y="1732758"/>
            <a:ext cx="5382197"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CD832A4B-4D19-4EC2-BF4A-DCE76A882546}" type="datetime1">
              <a:rPr lang="en-US" smtClean="0"/>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white">
          <a:xfrm>
            <a:off x="708912" y="2424948"/>
            <a:ext cx="5382199" cy="1620000"/>
          </a:xfrm>
        </p:spPr>
        <p:txBody>
          <a:bodyPr anchor="t"/>
          <a:lstStyle>
            <a:lvl1pPr>
              <a:defRPr sz="54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4"/>
                </a:solidFill>
                <a:effectLst/>
                <a:uLnTx/>
                <a:uFillTx/>
              </a:rPr>
              <a:t>///////////</a:t>
            </a:r>
          </a:p>
        </p:txBody>
      </p:sp>
      <p:sp>
        <p:nvSpPr>
          <p:cNvPr id="21" name="Text Placeholder 20"/>
          <p:cNvSpPr>
            <a:spLocks noGrp="1"/>
          </p:cNvSpPr>
          <p:nvPr>
            <p:ph type="body" sz="quarter" idx="13"/>
          </p:nvPr>
        </p:nvSpPr>
        <p:spPr bwMode="gray">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4"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auto">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176484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area &amp; Guides">
    <p:spTree>
      <p:nvGrpSpPr>
        <p:cNvPr id="1" name=""/>
        <p:cNvGrpSpPr/>
        <p:nvPr/>
      </p:nvGrpSpPr>
      <p:grpSpPr>
        <a:xfrm>
          <a:off x="0" y="0"/>
          <a:ext cx="0" cy="0"/>
          <a:chOff x="0" y="0"/>
          <a:chExt cx="0" cy="0"/>
        </a:xfrm>
      </p:grpSpPr>
      <p:sp>
        <p:nvSpPr>
          <p:cNvPr id="18" name="Rectangle 17"/>
          <p:cNvSpPr/>
          <p:nvPr/>
        </p:nvSpPr>
        <p:spPr bwMode="gray">
          <a:xfrm>
            <a:off x="982792" y="1735137"/>
            <a:ext cx="10801406" cy="47496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Please restrict your content to this area</a:t>
            </a:r>
          </a:p>
        </p:txBody>
      </p:sp>
      <p:sp>
        <p:nvSpPr>
          <p:cNvPr id="3" name="Date Placeholder 2"/>
          <p:cNvSpPr>
            <a:spLocks noGrp="1"/>
          </p:cNvSpPr>
          <p:nvPr>
            <p:ph type="dt" sz="half" idx="10"/>
          </p:nvPr>
        </p:nvSpPr>
        <p:spPr bwMode="gray"/>
        <p:txBody>
          <a:bodyPr/>
          <a:lstStyle/>
          <a:p>
            <a:fld id="{AF459B22-A481-490B-956C-B3394EA68859}" type="datetime1">
              <a:rPr lang="en-US" smtClean="0"/>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p>
            <a:r>
              <a:rPr lang="en-US" dirty="0"/>
              <a:t>/// Bayer 16:9 Template /// December 2017</a:t>
            </a:r>
          </a:p>
        </p:txBody>
      </p:sp>
      <p:sp>
        <p:nvSpPr>
          <p:cNvPr id="5" name="Slide Number Placeholder 4"/>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8" name="Title 4"/>
          <p:cNvSpPr txBox="1">
            <a:spLocks/>
          </p:cNvSpPr>
          <p:nvPr/>
        </p:nvSpPr>
        <p:spPr bwMode="gray">
          <a:xfrm>
            <a:off x="981948" y="590935"/>
            <a:ext cx="10801406" cy="455002"/>
          </a:xfrm>
          <a:prstGeom prst="rect">
            <a:avLst/>
          </a:prstGeom>
        </p:spPr>
        <p:txBody>
          <a:bodyPr vert="horz" lIns="0" tIns="0" rIns="0" bIns="0" rtlCol="0" anchor="b">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r>
              <a:rPr lang="en-US" sz="2800" dirty="0"/>
              <a:t>Content area and guides</a:t>
            </a:r>
          </a:p>
        </p:txBody>
      </p:sp>
      <p:grpSp>
        <p:nvGrpSpPr>
          <p:cNvPr id="2" name="Group 1"/>
          <p:cNvGrpSpPr/>
          <p:nvPr/>
        </p:nvGrpSpPr>
        <p:grpSpPr>
          <a:xfrm>
            <a:off x="1" y="0"/>
            <a:ext cx="12192000" cy="6858002"/>
            <a:chOff x="0" y="0"/>
            <a:chExt cx="12190413" cy="6858002"/>
          </a:xfrm>
        </p:grpSpPr>
        <p:cxnSp>
          <p:nvCxnSpPr>
            <p:cNvPr id="10" name="Straight Connector 9"/>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gray">
            <a:xfrm>
              <a:off x="0" y="6484751"/>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gray">
            <a:xfrm flipV="1">
              <a:off x="982664"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gray">
            <a:xfrm flipV="1">
              <a:off x="11782425"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flipV="1">
              <a:off x="620395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gray">
            <a:xfrm flipV="1">
              <a:off x="656342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gray">
            <a:xfrm>
              <a:off x="0" y="393486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gray">
            <a:xfrm>
              <a:off x="0" y="4289945"/>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gray">
            <a:xfrm flipV="1">
              <a:off x="3411538"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gray">
            <a:xfrm flipV="1">
              <a:off x="377190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gray">
            <a:xfrm flipV="1">
              <a:off x="899290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gray">
            <a:xfrm flipV="1">
              <a:off x="9356725"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bwMode="gray">
            <a:xfrm>
              <a:off x="982664"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l"/>
              <a:r>
                <a:rPr lang="de-DE" sz="800" dirty="0">
                  <a:solidFill>
                    <a:schemeClr val="accent6"/>
                  </a:solidFill>
                </a:rPr>
                <a:t>14,20</a:t>
              </a:r>
            </a:p>
            <a:p>
              <a:pPr algn="l"/>
              <a:r>
                <a:rPr lang="de-DE" sz="800" dirty="0">
                  <a:solidFill>
                    <a:schemeClr val="accent6"/>
                  </a:solidFill>
                </a:rPr>
                <a:t>5.59</a:t>
              </a:r>
            </a:p>
            <a:p>
              <a:pPr algn="l"/>
              <a:endParaRPr lang="en-US" sz="800" dirty="0">
                <a:solidFill>
                  <a:schemeClr val="accent6"/>
                </a:solidFill>
              </a:endParaRPr>
            </a:p>
          </p:txBody>
        </p:sp>
        <p:sp>
          <p:nvSpPr>
            <p:cNvPr id="35" name="Rectangle 34"/>
            <p:cNvSpPr/>
            <p:nvPr/>
          </p:nvSpPr>
          <p:spPr bwMode="gray">
            <a:xfrm>
              <a:off x="3030538"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chemeClr val="accent6"/>
                  </a:solidFill>
                </a:rPr>
                <a:t>7,45</a:t>
              </a:r>
            </a:p>
            <a:p>
              <a:pPr algn="r"/>
              <a:r>
                <a:rPr lang="de-DE" sz="800" dirty="0">
                  <a:solidFill>
                    <a:schemeClr val="accent6"/>
                  </a:solidFill>
                </a:rPr>
                <a:t>2.93</a:t>
              </a:r>
              <a:endParaRPr lang="en-US" sz="800" dirty="0">
                <a:solidFill>
                  <a:schemeClr val="accent6"/>
                </a:solidFill>
              </a:endParaRPr>
            </a:p>
          </p:txBody>
        </p:sp>
        <p:sp>
          <p:nvSpPr>
            <p:cNvPr id="36" name="Rectangle 35"/>
            <p:cNvSpPr/>
            <p:nvPr/>
          </p:nvSpPr>
          <p:spPr bwMode="gray">
            <a:xfrm>
              <a:off x="377247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l"/>
              <a:r>
                <a:rPr lang="de-DE" sz="800" dirty="0">
                  <a:solidFill>
                    <a:schemeClr val="accent6"/>
                  </a:solidFill>
                </a:rPr>
                <a:t>6,45</a:t>
              </a:r>
            </a:p>
            <a:p>
              <a:pPr algn="l"/>
              <a:r>
                <a:rPr lang="de-DE" sz="800" dirty="0">
                  <a:solidFill>
                    <a:schemeClr val="accent6"/>
                  </a:solidFill>
                </a:rPr>
                <a:t>2.54</a:t>
              </a:r>
              <a:endParaRPr lang="en-US" sz="800" dirty="0">
                <a:solidFill>
                  <a:schemeClr val="accent6"/>
                </a:solidFill>
              </a:endParaRPr>
            </a:p>
          </p:txBody>
        </p:sp>
        <p:sp>
          <p:nvSpPr>
            <p:cNvPr id="37" name="Rectangle 36"/>
            <p:cNvSpPr/>
            <p:nvPr/>
          </p:nvSpPr>
          <p:spPr bwMode="gray">
            <a:xfrm>
              <a:off x="582295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chemeClr val="accent6"/>
                  </a:solidFill>
                </a:rPr>
                <a:t>0,30</a:t>
              </a:r>
            </a:p>
            <a:p>
              <a:pPr algn="r"/>
              <a:r>
                <a:rPr lang="de-DE" sz="800" dirty="0">
                  <a:solidFill>
                    <a:schemeClr val="accent6"/>
                  </a:solidFill>
                </a:rPr>
                <a:t>0.12</a:t>
              </a:r>
              <a:endParaRPr lang="en-US" sz="800" dirty="0">
                <a:solidFill>
                  <a:schemeClr val="accent6"/>
                </a:solidFill>
              </a:endParaRPr>
            </a:p>
          </p:txBody>
        </p:sp>
        <p:sp>
          <p:nvSpPr>
            <p:cNvPr id="38" name="Rectangle 37"/>
            <p:cNvSpPr/>
            <p:nvPr/>
          </p:nvSpPr>
          <p:spPr bwMode="gray">
            <a:xfrm>
              <a:off x="6566371"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l"/>
              <a:r>
                <a:rPr lang="de-DE" sz="800" dirty="0">
                  <a:solidFill>
                    <a:schemeClr val="accent6"/>
                  </a:solidFill>
                </a:rPr>
                <a:t>1,30</a:t>
              </a:r>
            </a:p>
            <a:p>
              <a:pPr algn="l"/>
              <a:r>
                <a:rPr lang="de-DE" sz="800" dirty="0">
                  <a:solidFill>
                    <a:schemeClr val="accent6"/>
                  </a:solidFill>
                </a:rPr>
                <a:t>0.51</a:t>
              </a:r>
              <a:endParaRPr lang="en-US" sz="800" dirty="0">
                <a:solidFill>
                  <a:schemeClr val="accent6"/>
                </a:solidFill>
              </a:endParaRPr>
            </a:p>
          </p:txBody>
        </p:sp>
        <p:sp>
          <p:nvSpPr>
            <p:cNvPr id="39" name="Rectangle 38"/>
            <p:cNvSpPr/>
            <p:nvPr/>
          </p:nvSpPr>
          <p:spPr bwMode="gray">
            <a:xfrm>
              <a:off x="861190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chemeClr val="accent6"/>
                  </a:solidFill>
                </a:rPr>
                <a:t>8,06</a:t>
              </a:r>
            </a:p>
            <a:p>
              <a:pPr algn="r"/>
              <a:r>
                <a:rPr lang="de-DE" sz="800" dirty="0">
                  <a:solidFill>
                    <a:schemeClr val="accent6"/>
                  </a:solidFill>
                </a:rPr>
                <a:t>3.17</a:t>
              </a:r>
              <a:endParaRPr lang="en-US" sz="800" dirty="0">
                <a:solidFill>
                  <a:schemeClr val="accent6"/>
                </a:solidFill>
              </a:endParaRPr>
            </a:p>
          </p:txBody>
        </p:sp>
        <p:sp>
          <p:nvSpPr>
            <p:cNvPr id="40" name="Rectangle 39"/>
            <p:cNvSpPr/>
            <p:nvPr/>
          </p:nvSpPr>
          <p:spPr bwMode="gray">
            <a:xfrm>
              <a:off x="9357295"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l"/>
              <a:r>
                <a:rPr lang="de-DE" sz="800" dirty="0">
                  <a:solidFill>
                    <a:schemeClr val="accent6"/>
                  </a:solidFill>
                </a:rPr>
                <a:t>9,06</a:t>
              </a:r>
            </a:p>
            <a:p>
              <a:pPr algn="l"/>
              <a:r>
                <a:rPr lang="de-DE" sz="800" dirty="0">
                  <a:solidFill>
                    <a:schemeClr val="accent6"/>
                  </a:solidFill>
                </a:rPr>
                <a:t>3.57</a:t>
              </a:r>
              <a:endParaRPr lang="en-US" sz="800" dirty="0">
                <a:solidFill>
                  <a:schemeClr val="accent6"/>
                </a:solidFill>
              </a:endParaRPr>
            </a:p>
          </p:txBody>
        </p:sp>
        <p:sp>
          <p:nvSpPr>
            <p:cNvPr id="41" name="Rectangle 40"/>
            <p:cNvSpPr/>
            <p:nvPr/>
          </p:nvSpPr>
          <p:spPr bwMode="gray">
            <a:xfrm>
              <a:off x="11398374"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chemeClr val="accent6"/>
                  </a:solidFill>
                </a:rPr>
                <a:t>15,80</a:t>
              </a:r>
            </a:p>
            <a:p>
              <a:pPr algn="r"/>
              <a:r>
                <a:rPr lang="de-DE" sz="800" dirty="0">
                  <a:solidFill>
                    <a:schemeClr val="accent6"/>
                  </a:solidFill>
                </a:rPr>
                <a:t>6.22</a:t>
              </a:r>
              <a:endParaRPr lang="en-US" sz="800" dirty="0">
                <a:solidFill>
                  <a:schemeClr val="accent6"/>
                </a:solidFill>
              </a:endParaRPr>
            </a:p>
          </p:txBody>
        </p:sp>
        <p:sp>
          <p:nvSpPr>
            <p:cNvPr id="42" name="Rectangle 41"/>
            <p:cNvSpPr/>
            <p:nvPr/>
          </p:nvSpPr>
          <p:spPr bwMode="gray">
            <a:xfrm>
              <a:off x="11808730" y="1741637"/>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r"/>
              <a:r>
                <a:rPr lang="de-DE" sz="800" dirty="0">
                  <a:solidFill>
                    <a:schemeClr val="accent6"/>
                  </a:solidFill>
                </a:rPr>
                <a:t>4,70</a:t>
              </a:r>
            </a:p>
            <a:p>
              <a:pPr algn="r"/>
              <a:r>
                <a:rPr lang="de-DE" sz="800" dirty="0">
                  <a:solidFill>
                    <a:schemeClr val="accent6"/>
                  </a:solidFill>
                </a:rPr>
                <a:t>1.85</a:t>
              </a:r>
              <a:endParaRPr lang="en-US" sz="800" dirty="0">
                <a:solidFill>
                  <a:schemeClr val="accent6"/>
                </a:solidFill>
              </a:endParaRPr>
            </a:p>
          </p:txBody>
        </p:sp>
        <p:sp>
          <p:nvSpPr>
            <p:cNvPr id="44" name="Rectangle 43"/>
            <p:cNvSpPr/>
            <p:nvPr/>
          </p:nvSpPr>
          <p:spPr bwMode="gray">
            <a:xfrm>
              <a:off x="11808730" y="6244245"/>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marL="0" marR="0" indent="0" algn="r" defTabSz="914400" rtl="0" eaLnBrk="1" fontAlgn="auto" latinLnBrk="0" hangingPunct="1">
                <a:lnSpc>
                  <a:spcPct val="100000"/>
                </a:lnSpc>
                <a:spcBef>
                  <a:spcPts val="0"/>
                </a:spcBef>
                <a:spcAft>
                  <a:spcPts val="0"/>
                </a:spcAft>
                <a:buClrTx/>
                <a:buSzTx/>
                <a:buFontTx/>
                <a:buNone/>
                <a:tabLst/>
                <a:defRPr/>
              </a:pPr>
              <a:r>
                <a:rPr lang="de-DE" sz="800" dirty="0">
                  <a:solidFill>
                    <a:schemeClr val="accent6"/>
                  </a:solidFill>
                </a:rPr>
                <a:t>8,49</a:t>
              </a:r>
              <a:endParaRPr lang="en-US" sz="800" dirty="0">
                <a:solidFill>
                  <a:schemeClr val="accent6"/>
                </a:solidFill>
              </a:endParaRPr>
            </a:p>
            <a:p>
              <a:pPr algn="r"/>
              <a:r>
                <a:rPr lang="de-DE" sz="800" dirty="0">
                  <a:solidFill>
                    <a:schemeClr val="accent6"/>
                  </a:solidFill>
                </a:rPr>
                <a:t>3.34</a:t>
              </a:r>
            </a:p>
          </p:txBody>
        </p:sp>
        <p:sp>
          <p:nvSpPr>
            <p:cNvPr id="45" name="Rectangle 44"/>
            <p:cNvSpPr/>
            <p:nvPr/>
          </p:nvSpPr>
          <p:spPr bwMode="gray">
            <a:xfrm>
              <a:off x="11808730" y="4289945"/>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r"/>
              <a:r>
                <a:rPr lang="de-DE" sz="800" dirty="0">
                  <a:solidFill>
                    <a:schemeClr val="accent6"/>
                  </a:solidFill>
                </a:rPr>
                <a:t>2,40</a:t>
              </a:r>
            </a:p>
            <a:p>
              <a:pPr algn="r"/>
              <a:r>
                <a:rPr lang="de-DE" sz="800" dirty="0">
                  <a:solidFill>
                    <a:schemeClr val="accent6"/>
                  </a:solidFill>
                </a:rPr>
                <a:t>0.94</a:t>
              </a:r>
              <a:endParaRPr lang="en-US" sz="800" dirty="0">
                <a:solidFill>
                  <a:schemeClr val="accent6"/>
                </a:solidFill>
              </a:endParaRPr>
            </a:p>
          </p:txBody>
        </p:sp>
        <p:cxnSp>
          <p:nvCxnSpPr>
            <p:cNvPr id="48" name="Straight Connector 47"/>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bwMode="gray">
            <a:xfrm>
              <a:off x="11808730" y="369436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marL="0" marR="0" indent="0" algn="r" defTabSz="914400" rtl="0" eaLnBrk="1" fontAlgn="auto" latinLnBrk="0" hangingPunct="1">
                <a:lnSpc>
                  <a:spcPct val="100000"/>
                </a:lnSpc>
                <a:spcBef>
                  <a:spcPts val="0"/>
                </a:spcBef>
                <a:spcAft>
                  <a:spcPts val="0"/>
                </a:spcAft>
                <a:buClrTx/>
                <a:buSzTx/>
                <a:buFontTx/>
                <a:buNone/>
                <a:tabLst/>
                <a:defRPr/>
              </a:pPr>
              <a:r>
                <a:rPr lang="de-DE" sz="800" dirty="0">
                  <a:solidFill>
                    <a:schemeClr val="accent6"/>
                  </a:solidFill>
                </a:rPr>
                <a:t>1,40</a:t>
              </a:r>
              <a:endParaRPr lang="en-US" sz="800" dirty="0">
                <a:solidFill>
                  <a:schemeClr val="accent6"/>
                </a:solidFill>
              </a:endParaRPr>
            </a:p>
            <a:p>
              <a:pPr algn="r"/>
              <a:r>
                <a:rPr lang="de-DE" sz="800" dirty="0">
                  <a:solidFill>
                    <a:schemeClr val="accent6"/>
                  </a:solidFill>
                </a:rPr>
                <a:t>0.55</a:t>
              </a:r>
            </a:p>
          </p:txBody>
        </p:sp>
        <p:cxnSp>
          <p:nvCxnSpPr>
            <p:cNvPr id="43" name="Straight Connector 42"/>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15"/>
            <p:cNvCxnSpPr/>
            <p:nvPr userDrawn="1"/>
          </p:nvCxnSpPr>
          <p:spPr bwMode="gray">
            <a:xfrm flipV="1">
              <a:off x="6380857" y="0"/>
              <a:ext cx="0" cy="685800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Rectangle 37"/>
            <p:cNvSpPr/>
            <p:nvPr userDrawn="1"/>
          </p:nvSpPr>
          <p:spPr bwMode="gray">
            <a:xfrm>
              <a:off x="6181724" y="26194"/>
              <a:ext cx="223835"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chemeClr val="tx2"/>
                  </a:solidFill>
                </a:rPr>
                <a:t>0,80</a:t>
              </a:r>
            </a:p>
          </p:txBody>
        </p:sp>
        <p:sp>
          <p:nvSpPr>
            <p:cNvPr id="51" name="Rectangle 37"/>
            <p:cNvSpPr/>
            <p:nvPr userDrawn="1"/>
          </p:nvSpPr>
          <p:spPr bwMode="gray">
            <a:xfrm>
              <a:off x="6360320" y="26194"/>
              <a:ext cx="233361"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l"/>
              <a:r>
                <a:rPr lang="de-DE" sz="600" dirty="0">
                  <a:solidFill>
                    <a:schemeClr val="tx2"/>
                  </a:solidFill>
                </a:rPr>
                <a:t>0.31</a:t>
              </a:r>
              <a:endParaRPr lang="en-US" sz="600" dirty="0">
                <a:solidFill>
                  <a:schemeClr val="tx2"/>
                </a:solidFill>
              </a:endParaRPr>
            </a:p>
          </p:txBody>
        </p:sp>
        <p:sp>
          <p:nvSpPr>
            <p:cNvPr id="53" name="Rectangle 37"/>
            <p:cNvSpPr/>
            <p:nvPr userDrawn="1"/>
          </p:nvSpPr>
          <p:spPr bwMode="gray">
            <a:xfrm>
              <a:off x="11965895" y="4006695"/>
              <a:ext cx="223835"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chemeClr val="tx2"/>
                  </a:solidFill>
                </a:rPr>
                <a:t>1,90</a:t>
              </a:r>
            </a:p>
          </p:txBody>
        </p:sp>
        <p:sp>
          <p:nvSpPr>
            <p:cNvPr id="55" name="Rectangle 37"/>
            <p:cNvSpPr/>
            <p:nvPr userDrawn="1"/>
          </p:nvSpPr>
          <p:spPr bwMode="gray">
            <a:xfrm>
              <a:off x="11956369" y="4129086"/>
              <a:ext cx="233361"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chemeClr val="tx2"/>
                  </a:solidFill>
                </a:rPr>
                <a:t>0.75</a:t>
              </a:r>
              <a:endParaRPr lang="en-US" sz="600" dirty="0">
                <a:solidFill>
                  <a:schemeClr val="tx2"/>
                </a:solidFill>
              </a:endParaRPr>
            </a:p>
          </p:txBody>
        </p:sp>
        <p:cxnSp>
          <p:nvCxnSpPr>
            <p:cNvPr id="57" name="Straight Connector 27"/>
            <p:cNvCxnSpPr/>
            <p:nvPr userDrawn="1"/>
          </p:nvCxnSpPr>
          <p:spPr bwMode="gray">
            <a:xfrm>
              <a:off x="0" y="4113076"/>
              <a:ext cx="121904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9" name="Rectangle 17"/>
          <p:cNvSpPr/>
          <p:nvPr/>
        </p:nvSpPr>
        <p:spPr bwMode="gray">
          <a:xfrm>
            <a:off x="982792" y="1735137"/>
            <a:ext cx="10801406" cy="4749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Please restrict your content to this area</a:t>
            </a:r>
          </a:p>
        </p:txBody>
      </p:sp>
      <p:pic>
        <p:nvPicPr>
          <p:cNvPr id="60"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99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DCD30EA2-1438-43BD-AA19-0A8FB6B3348D}" type="datetime1">
              <a:rPr lang="en-US" smtClean="0"/>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2"/>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2"/>
          <p:cNvSpPr>
            <a:spLocks noGrp="1"/>
          </p:cNvSpPr>
          <p:nvPr>
            <p:ph type="pic" sz="quarter" idx="14"/>
          </p:nvPr>
        </p:nvSpPr>
        <p:spPr bwMode="gray">
          <a:xfrm>
            <a:off x="4078372" y="0"/>
            <a:ext cx="8113629"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2573"/>
              <a:gd name="connsiteY0" fmla="*/ 0 h 6858000"/>
              <a:gd name="connsiteX1" fmla="*/ 8112573 w 8112573"/>
              <a:gd name="connsiteY1" fmla="*/ 0 h 6858000"/>
              <a:gd name="connsiteX2" fmla="*/ 8112572 w 8112573"/>
              <a:gd name="connsiteY2" fmla="*/ 6001292 h 6858000"/>
              <a:gd name="connsiteX3" fmla="*/ 3275459 w 8112573"/>
              <a:gd name="connsiteY3" fmla="*/ 6858000 h 6858000"/>
              <a:gd name="connsiteX4" fmla="*/ 0 w 8112573"/>
              <a:gd name="connsiteY4" fmla="*/ 6858000 h 6858000"/>
              <a:gd name="connsiteX5" fmla="*/ 1341581 w 811257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2573" h="6858000">
                <a:moveTo>
                  <a:pt x="1341581" y="0"/>
                </a:moveTo>
                <a:lnTo>
                  <a:pt x="8112573" y="0"/>
                </a:lnTo>
                <a:cubicBezTo>
                  <a:pt x="8112573" y="1913118"/>
                  <a:pt x="8112572" y="4088174"/>
                  <a:pt x="8112572" y="6001292"/>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2"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7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External">
    <p:bg>
      <p:bgPr>
        <a:solidFill>
          <a:srgbClr val="10384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2E21D331-9277-4E6C-9462-54D4106E913B}" type="datetime1">
              <a:rPr lang="en-US" smtClean="0"/>
              <a:pPr/>
              <a:t>1/10/2025</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Bayer Radiology 16:9 Template - January 2018</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0" name="Bildplatzhalter 19"/>
          <p:cNvSpPr>
            <a:spLocks noGrp="1"/>
          </p:cNvSpPr>
          <p:nvPr>
            <p:ph type="pic" sz="quarter" idx="14"/>
          </p:nvPr>
        </p:nvSpPr>
        <p:spPr bwMode="gray">
          <a:xfrm>
            <a:off x="4078372" y="0"/>
            <a:ext cx="8113629" cy="6858000"/>
          </a:xfrm>
          <a:custGeom>
            <a:avLst/>
            <a:gdLst>
              <a:gd name="connsiteX0" fmla="*/ 1341581 w 8112573"/>
              <a:gd name="connsiteY0" fmla="*/ 0 h 6858000"/>
              <a:gd name="connsiteX1" fmla="*/ 8112573 w 8112573"/>
              <a:gd name="connsiteY1" fmla="*/ 0 h 6858000"/>
              <a:gd name="connsiteX2" fmla="*/ 8112572 w 8112573"/>
              <a:gd name="connsiteY2" fmla="*/ 5272618 h 6858000"/>
              <a:gd name="connsiteX3" fmla="*/ 8112572 w 8112573"/>
              <a:gd name="connsiteY3" fmla="*/ 5460489 h 6858000"/>
              <a:gd name="connsiteX4" fmla="*/ 6846 w 8112573"/>
              <a:gd name="connsiteY4" fmla="*/ 6858000 h 6858000"/>
              <a:gd name="connsiteX5" fmla="*/ 0 w 811257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2573" h="6858000">
                <a:moveTo>
                  <a:pt x="1341581" y="0"/>
                </a:moveTo>
                <a:lnTo>
                  <a:pt x="8112573" y="0"/>
                </a:lnTo>
                <a:cubicBezTo>
                  <a:pt x="8112573" y="1673978"/>
                  <a:pt x="8112572" y="3548503"/>
                  <a:pt x="8112572" y="5272618"/>
                </a:cubicBezTo>
                <a:lnTo>
                  <a:pt x="8112572" y="5460489"/>
                </a:lnTo>
                <a:lnTo>
                  <a:pt x="6846"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22" name="Grafik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21248" y="6285691"/>
            <a:ext cx="3213632" cy="324000"/>
          </a:xfrm>
          <a:prstGeom prst="rect">
            <a:avLst/>
          </a:prstGeom>
        </p:spPr>
      </p:pic>
    </p:spTree>
    <p:extLst>
      <p:ext uri="{BB962C8B-B14F-4D97-AF65-F5344CB8AC3E}">
        <p14:creationId xmlns:p14="http://schemas.microsoft.com/office/powerpoint/2010/main" val="259743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Security Label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2E21D331-9277-4E6C-9462-54D4106E913B}" type="datetime1">
              <a:rPr lang="en-US" smtClean="0"/>
              <a:pPr/>
              <a:t>1/10/2025</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Bayer Radiology 16:9 Template - January 2018</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descr="\\nas-mainz\Projekte_vertraulich\Bayer\17-0612_Fischer_CI-Redesign\vom Kunden\Bayer_Cross_2017_REV-White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0" name="Bildplatzhalter 19"/>
          <p:cNvSpPr>
            <a:spLocks noGrp="1"/>
          </p:cNvSpPr>
          <p:nvPr>
            <p:ph type="pic" sz="quarter" idx="14"/>
          </p:nvPr>
        </p:nvSpPr>
        <p:spPr bwMode="gray">
          <a:xfrm>
            <a:off x="4078372" y="0"/>
            <a:ext cx="8113629" cy="6858000"/>
          </a:xfrm>
          <a:custGeom>
            <a:avLst/>
            <a:gdLst>
              <a:gd name="connsiteX0" fmla="*/ 1341581 w 8112573"/>
              <a:gd name="connsiteY0" fmla="*/ 0 h 6858000"/>
              <a:gd name="connsiteX1" fmla="*/ 8112573 w 8112573"/>
              <a:gd name="connsiteY1" fmla="*/ 0 h 6858000"/>
              <a:gd name="connsiteX2" fmla="*/ 8112572 w 8112573"/>
              <a:gd name="connsiteY2" fmla="*/ 5272618 h 6858000"/>
              <a:gd name="connsiteX3" fmla="*/ 8112572 w 8112573"/>
              <a:gd name="connsiteY3" fmla="*/ 5460489 h 6858000"/>
              <a:gd name="connsiteX4" fmla="*/ 6846 w 8112573"/>
              <a:gd name="connsiteY4" fmla="*/ 6858000 h 6858000"/>
              <a:gd name="connsiteX5" fmla="*/ 0 w 811257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2573" h="6858000">
                <a:moveTo>
                  <a:pt x="1341581" y="0"/>
                </a:moveTo>
                <a:lnTo>
                  <a:pt x="8112573" y="0"/>
                </a:lnTo>
                <a:cubicBezTo>
                  <a:pt x="8112573" y="1673978"/>
                  <a:pt x="8112572" y="3548503"/>
                  <a:pt x="8112572" y="5272618"/>
                </a:cubicBezTo>
                <a:lnTo>
                  <a:pt x="8112572" y="5460489"/>
                </a:lnTo>
                <a:lnTo>
                  <a:pt x="6846"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spTree>
    <p:extLst>
      <p:ext uri="{BB962C8B-B14F-4D97-AF65-F5344CB8AC3E}">
        <p14:creationId xmlns:p14="http://schemas.microsoft.com/office/powerpoint/2010/main" val="2370878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Titel 7"/>
          <p:cNvSpPr>
            <a:spLocks noGrp="1"/>
          </p:cNvSpPr>
          <p:nvPr>
            <p:ph type="title" hasCustomPrompt="1"/>
          </p:nvPr>
        </p:nvSpPr>
        <p:spPr>
          <a:xfrm>
            <a:off x="1977022" y="403540"/>
            <a:ext cx="9625255" cy="864000"/>
          </a:xfrm>
        </p:spPr>
        <p:txBody>
          <a:bodyPr/>
          <a:lstStyle>
            <a:lvl1pPr>
              <a:defRPr/>
            </a:lvl1pPr>
          </a:lstStyle>
          <a:p>
            <a:r>
              <a:rPr lang="en-US" dirty="0"/>
              <a:t>Click to edit Master title style</a:t>
            </a:r>
          </a:p>
        </p:txBody>
      </p:sp>
      <p:sp>
        <p:nvSpPr>
          <p:cNvPr id="55" name="Text Placeholder 54"/>
          <p:cNvSpPr>
            <a:spLocks noGrp="1"/>
          </p:cNvSpPr>
          <p:nvPr>
            <p:ph type="body" sz="quarter" idx="13"/>
          </p:nvPr>
        </p:nvSpPr>
        <p:spPr bwMode="gray">
          <a:xfrm>
            <a:off x="2005598" y="1843721"/>
            <a:ext cx="4680609" cy="4641030"/>
          </a:xfrm>
        </p:spPr>
        <p:txBody>
          <a:bodyPr/>
          <a:lstStyle>
            <a:lvl1pPr marL="270000" indent="-270000">
              <a:spcBef>
                <a:spcPts val="1800"/>
              </a:spcBef>
              <a:spcAft>
                <a:spcPts val="0"/>
              </a:spcAft>
              <a:buFontTx/>
              <a:buBlip>
                <a:blip r:embed="rId2"/>
              </a:buBlip>
              <a:defRPr sz="2000"/>
            </a:lvl1pPr>
            <a:lvl2pPr marL="540000" indent="-270000">
              <a:spcBef>
                <a:spcPts val="600"/>
              </a:spcBef>
              <a:spcAft>
                <a:spcPts val="0"/>
              </a:spcAft>
              <a:buFontTx/>
              <a:buBlip>
                <a:blip r:embed="rId2"/>
              </a:buBlip>
              <a:defRPr sz="2000"/>
            </a:lvl2pPr>
            <a:lvl3pPr marL="810000" indent="-270000">
              <a:spcBef>
                <a:spcPts val="600"/>
              </a:spcBef>
              <a:spcAft>
                <a:spcPts val="0"/>
              </a:spcAft>
              <a:buFontTx/>
              <a:buBlip>
                <a:blip r:embed="rId2"/>
              </a:buBlip>
              <a:defRPr sz="2000"/>
            </a:lvl3pPr>
            <a:lvl4pPr marL="1080000" indent="-270000">
              <a:spcBef>
                <a:spcPts val="600"/>
              </a:spcBef>
              <a:spcAft>
                <a:spcPts val="0"/>
              </a:spcAft>
              <a:buFontTx/>
              <a:buBlip>
                <a:blip r:embed="rId2"/>
              </a:buBlip>
              <a:defRPr sz="2000"/>
            </a:lvl4pPr>
            <a:lvl5pPr marL="1080000" indent="-270000">
              <a:spcBef>
                <a:spcPts val="600"/>
              </a:spcBef>
              <a:spcAft>
                <a:spcPts val="0"/>
              </a:spcAft>
              <a:buFontTx/>
              <a:buBlip>
                <a:blip r:embed="rId2"/>
              </a:buBlip>
              <a:defRPr sz="2000"/>
            </a:lvl5pPr>
            <a:lvl6pPr>
              <a:spcBef>
                <a:spcPts val="600"/>
              </a:spcBef>
              <a:spcAft>
                <a:spcPts val="0"/>
              </a:spcAft>
              <a:defRPr sz="2000"/>
            </a:lvl6pPr>
            <a:lvl7pPr>
              <a:spcBef>
                <a:spcPts val="600"/>
              </a:spcBef>
              <a:spcAft>
                <a:spcPts val="0"/>
              </a:spcAft>
              <a:defRPr sz="2000"/>
            </a:lvl7pPr>
            <a:lvl8pPr>
              <a:spcBef>
                <a:spcPts val="600"/>
              </a:spcBef>
              <a:spcAft>
                <a:spcPts val="0"/>
              </a:spcAft>
              <a:defRPr sz="2000"/>
            </a:lvl8pPr>
            <a:lvl9pPr>
              <a:spcBef>
                <a:spcPts val="600"/>
              </a:spcBef>
              <a:spcAft>
                <a:spcPts val="0"/>
              </a:spcAft>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bwMode="gray"/>
        <p:txBody>
          <a:bodyPr/>
          <a:lstStyle/>
          <a:p>
            <a:fld id="{7E1580C5-DDA0-4481-BE04-50234ADC51FA}" type="datetime1">
              <a:rPr lang="en-US" smtClean="0"/>
              <a:pPr/>
              <a:t>1/10/2025</a:t>
            </a:fld>
            <a:endParaRPr lang="en-US" dirty="0"/>
          </a:p>
        </p:txBody>
      </p:sp>
      <p:sp>
        <p:nvSpPr>
          <p:cNvPr id="4" name="Footer Placeholder 3"/>
          <p:cNvSpPr>
            <a:spLocks noGrp="1"/>
          </p:cNvSpPr>
          <p:nvPr>
            <p:ph type="ftr" sz="quarter" idx="11"/>
          </p:nvPr>
        </p:nvSpPr>
        <p:spPr bwMode="gray">
          <a:xfrm>
            <a:off x="974800" y="6617933"/>
            <a:ext cx="5711408" cy="108000"/>
          </a:xfrm>
        </p:spPr>
        <p:txBody>
          <a:bodyPr/>
          <a:lstStyle/>
          <a:p>
            <a:r>
              <a:rPr lang="en-US" dirty="0">
                <a:solidFill>
                  <a:srgbClr val="10384F"/>
                </a:solidFill>
              </a:rPr>
              <a:t>Bayer Radiology 16:9 Template - January 2018</a:t>
            </a:r>
          </a:p>
        </p:txBody>
      </p:sp>
      <p:sp>
        <p:nvSpPr>
          <p:cNvPr id="5" name="Slide Number Placeholder 4"/>
          <p:cNvSpPr>
            <a:spLocks noGrp="1"/>
          </p:cNvSpPr>
          <p:nvPr>
            <p:ph type="sldNum" sz="quarter" idx="12"/>
          </p:nvPr>
        </p:nvSpPr>
        <p:spPr bwMode="gray">
          <a:xfrm>
            <a:off x="195869" y="6617933"/>
            <a:ext cx="392377" cy="108000"/>
          </a:xfrm>
        </p:spPr>
        <p:txBody>
          <a:bodyPr/>
          <a:lstStyle/>
          <a:p>
            <a:fld id="{EEAD9179-7A6B-4268-BEB2-F3B8EB06115B}" type="slidenum">
              <a:rPr lang="en-US" smtClean="0"/>
              <a:pPr/>
              <a:t>‹#›</a:t>
            </a:fld>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701767" y="704850"/>
            <a:ext cx="720406"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45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 Radiology">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866"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EEED8630-C550-4AC0-A6D6-FE4D1F11756B}"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50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 Gadovist">
    <p:spTree>
      <p:nvGrpSpPr>
        <p:cNvPr id="1" name=""/>
        <p:cNvGrpSpPr/>
        <p:nvPr/>
      </p:nvGrpSpPr>
      <p:grpSpPr>
        <a:xfrm>
          <a:off x="0" y="0"/>
          <a:ext cx="0" cy="0"/>
          <a:chOff x="0" y="0"/>
          <a:chExt cx="0" cy="0"/>
        </a:xfrm>
      </p:grpSpPr>
      <p:pic>
        <p:nvPicPr>
          <p:cNvPr id="12" name="Bild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808674" y="715442"/>
            <a:ext cx="1975426" cy="398984"/>
          </a:xfrm>
          <a:prstGeom prst="rect">
            <a:avLst/>
          </a:prstGeom>
        </p:spPr>
      </p:pic>
      <p:sp>
        <p:nvSpPr>
          <p:cNvPr id="8" name="Subtitle 2"/>
          <p:cNvSpPr>
            <a:spLocks noGrp="1"/>
          </p:cNvSpPr>
          <p:nvPr>
            <p:ph type="subTitle" idx="13"/>
          </p:nvPr>
        </p:nvSpPr>
        <p:spPr bwMode="gray">
          <a:xfrm>
            <a:off x="981948" y="1138299"/>
            <a:ext cx="8162606" cy="252000"/>
          </a:xfrm>
        </p:spPr>
        <p:txBody>
          <a:bodyPr anchor="t"/>
          <a:lstStyle>
            <a:lvl1pPr marL="0" indent="0" algn="l">
              <a:buNone/>
              <a:defRPr sz="1800">
                <a:solidFill>
                  <a:srgbClr val="BD197A"/>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8" y="181938"/>
            <a:ext cx="8162606" cy="864000"/>
          </a:xfrm>
        </p:spPr>
        <p:txBody>
          <a:bodyPr/>
          <a:lstStyle>
            <a:lvl1pPr>
              <a:defRPr>
                <a:solidFill>
                  <a:srgbClr val="BD197A"/>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9B178FD5-E833-4D37-9E8F-B981440BB868}"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3"/>
              </a:buBlip>
              <a:defRPr/>
            </a:lvl2pPr>
            <a:lvl3pPr marL="540000" indent="-270000">
              <a:buFontTx/>
              <a:buBlip>
                <a:blip r:embed="rId3"/>
              </a:buBlip>
              <a:defRPr/>
            </a:lvl3pPr>
            <a:lvl4pPr marL="810000" indent="-270000">
              <a:buFontTx/>
              <a:buBlip>
                <a:blip r:embed="rId3"/>
              </a:buBlip>
              <a:defRPr/>
            </a:lvl4pPr>
            <a:lvl5pPr marL="1080000" indent="-2700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9388967" y="762172"/>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BD197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spTree>
    <p:extLst>
      <p:ext uri="{BB962C8B-B14F-4D97-AF65-F5344CB8AC3E}">
        <p14:creationId xmlns:p14="http://schemas.microsoft.com/office/powerpoint/2010/main" val="3461100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 Primovis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8548786" cy="252000"/>
          </a:xfrm>
        </p:spPr>
        <p:txBody>
          <a:bodyPr anchor="t"/>
          <a:lstStyle>
            <a:lvl1pPr marL="0" indent="0" algn="l">
              <a:buNone/>
              <a:defRPr sz="1800">
                <a:solidFill>
                  <a:srgbClr val="DA2B3E"/>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8" y="181938"/>
            <a:ext cx="8548786" cy="864000"/>
          </a:xfrm>
        </p:spPr>
        <p:txBody>
          <a:bodyPr/>
          <a:lstStyle>
            <a:lvl1pPr>
              <a:defRPr>
                <a:solidFill>
                  <a:srgbClr val="DA2B3E"/>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9B178FD5-E833-4D37-9E8F-B981440BB868}"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9754776" y="762172"/>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DA2B3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pic>
        <p:nvPicPr>
          <p:cNvPr id="3" name="Picture 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154113" y="714703"/>
            <a:ext cx="1610001" cy="403635"/>
          </a:xfrm>
          <a:prstGeom prst="rect">
            <a:avLst/>
          </a:prstGeom>
        </p:spPr>
      </p:pic>
    </p:spTree>
    <p:extLst>
      <p:ext uri="{BB962C8B-B14F-4D97-AF65-F5344CB8AC3E}">
        <p14:creationId xmlns:p14="http://schemas.microsoft.com/office/powerpoint/2010/main" val="95270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 Ultravis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8696037" cy="252000"/>
          </a:xfrm>
        </p:spPr>
        <p:txBody>
          <a:bodyPr anchor="t"/>
          <a:lstStyle>
            <a:lvl1pPr marL="0" indent="0" algn="l">
              <a:buNone/>
              <a:defRPr sz="1800">
                <a:solidFill>
                  <a:srgbClr val="0095C0"/>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8" y="181938"/>
            <a:ext cx="8696037" cy="864000"/>
          </a:xfrm>
        </p:spPr>
        <p:txBody>
          <a:bodyPr/>
          <a:lstStyle>
            <a:lvl1pPr>
              <a:defRPr>
                <a:solidFill>
                  <a:srgbClr val="0095C0"/>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4BF124AE-5C0F-47F9-88AF-433C74A34CC1}"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9879648" y="762172"/>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0095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pic>
        <p:nvPicPr>
          <p:cNvPr id="13" name="Bildplatzhalter 4"/>
          <p:cNvPicPr>
            <a:picLocks noChangeAspect="1"/>
          </p:cNvPicPr>
          <p:nvPr userDrawn="1"/>
        </p:nvPicPr>
        <p:blipFill rotWithShape="1">
          <a:blip r:embed="rId4" cstate="email">
            <a:extLst>
              <a:ext uri="{28A0092B-C50C-407E-A947-70E740481C1C}">
                <a14:useLocalDpi xmlns:a14="http://schemas.microsoft.com/office/drawing/2010/main"/>
              </a:ext>
            </a:extLst>
          </a:blip>
          <a:srcRect l="-1080" r="-1080"/>
          <a:stretch/>
        </p:blipFill>
        <p:spPr bwMode="gray">
          <a:xfrm>
            <a:off x="10256604" y="715442"/>
            <a:ext cx="1525211" cy="422797"/>
          </a:xfrm>
          <a:prstGeom prst="rect">
            <a:avLst/>
          </a:prstGeom>
        </p:spPr>
      </p:pic>
    </p:spTree>
    <p:extLst>
      <p:ext uri="{BB962C8B-B14F-4D97-AF65-F5344CB8AC3E}">
        <p14:creationId xmlns:p14="http://schemas.microsoft.com/office/powerpoint/2010/main" val="1320608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ext • MEDRAD Centargo">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50" y="1138299"/>
            <a:ext cx="6779141" cy="252000"/>
          </a:xfrm>
        </p:spPr>
        <p:txBody>
          <a:bodyPr anchor="t"/>
          <a:lstStyle>
            <a:lvl1pPr marL="0" indent="0" algn="l">
              <a:buNone/>
              <a:defRPr sz="1800">
                <a:solidFill>
                  <a:srgbClr val="E46C0A"/>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50" y="181938"/>
            <a:ext cx="6779141" cy="864000"/>
          </a:xfrm>
        </p:spPr>
        <p:txBody>
          <a:bodyPr/>
          <a:lstStyle>
            <a:lvl1pPr>
              <a:defRPr>
                <a:solidFill>
                  <a:srgbClr val="E46C0A"/>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0BC9B9F-E472-491C-99C9-D2AB0F714629}"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8684895" y="733599"/>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042093" y="681226"/>
            <a:ext cx="2810123" cy="540000"/>
          </a:xfrm>
          <a:prstGeom prst="rect">
            <a:avLst/>
          </a:prstGeom>
        </p:spPr>
      </p:pic>
    </p:spTree>
    <p:extLst>
      <p:ext uri="{BB962C8B-B14F-4D97-AF65-F5344CB8AC3E}">
        <p14:creationId xmlns:p14="http://schemas.microsoft.com/office/powerpoint/2010/main" val="2898472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ext • MEDRAD Intego">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7120887" cy="252000"/>
          </a:xfrm>
        </p:spPr>
        <p:txBody>
          <a:bodyPr anchor="t"/>
          <a:lstStyle>
            <a:lvl1pPr marL="0" indent="0" algn="l">
              <a:buNone/>
              <a:defRPr sz="1800">
                <a:solidFill>
                  <a:srgbClr val="E46C0A"/>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9" y="181938"/>
            <a:ext cx="7120887" cy="864000"/>
          </a:xfrm>
        </p:spPr>
        <p:txBody>
          <a:bodyPr/>
          <a:lstStyle>
            <a:lvl1pPr>
              <a:defRPr>
                <a:solidFill>
                  <a:srgbClr val="E46C0A"/>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0BC9B9F-E472-491C-99C9-D2AB0F714629}"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9019936" y="733599"/>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359708" y="683474"/>
            <a:ext cx="2479915" cy="540000"/>
          </a:xfrm>
          <a:prstGeom prst="rect">
            <a:avLst/>
          </a:prstGeom>
        </p:spPr>
      </p:pic>
    </p:spTree>
    <p:extLst>
      <p:ext uri="{BB962C8B-B14F-4D97-AF65-F5344CB8AC3E}">
        <p14:creationId xmlns:p14="http://schemas.microsoft.com/office/powerpoint/2010/main" val="1504004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ext • MEDRAD MRXperion">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6588081" cy="252000"/>
          </a:xfrm>
        </p:spPr>
        <p:txBody>
          <a:bodyPr anchor="t"/>
          <a:lstStyle>
            <a:lvl1pPr marL="0" indent="0" algn="l">
              <a:buNone/>
              <a:defRPr sz="1800">
                <a:solidFill>
                  <a:srgbClr val="E46C0A"/>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8" y="181938"/>
            <a:ext cx="6588081" cy="864000"/>
          </a:xfrm>
        </p:spPr>
        <p:txBody>
          <a:bodyPr/>
          <a:lstStyle>
            <a:lvl1pPr>
              <a:defRPr>
                <a:solidFill>
                  <a:srgbClr val="E46C0A"/>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0BC9B9F-E472-491C-99C9-D2AB0F714629}"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8493805" y="733600"/>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836104" y="686500"/>
            <a:ext cx="2996729" cy="540000"/>
          </a:xfrm>
          <a:prstGeom prst="rect">
            <a:avLst/>
          </a:prstGeom>
        </p:spPr>
      </p:pic>
    </p:spTree>
    <p:extLst>
      <p:ext uri="{BB962C8B-B14F-4D97-AF65-F5344CB8AC3E}">
        <p14:creationId xmlns:p14="http://schemas.microsoft.com/office/powerpoint/2010/main" val="3389192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accent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9D7FA799-CE4C-40D5-A6E9-BE04FE3F9970}" type="datetime1">
              <a:rPr lang="en-US" smtClean="0"/>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4"/>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2"/>
          <p:cNvSpPr>
            <a:spLocks noGrp="1"/>
          </p:cNvSpPr>
          <p:nvPr>
            <p:ph type="pic" sz="quarter" idx="14"/>
          </p:nvPr>
        </p:nvSpPr>
        <p:spPr bwMode="gray">
          <a:xfrm>
            <a:off x="4078373" y="0"/>
            <a:ext cx="8116010"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4"/>
              <a:gd name="connsiteY0" fmla="*/ 0 h 6858000"/>
              <a:gd name="connsiteX1" fmla="*/ 8112573 w 8114954"/>
              <a:gd name="connsiteY1" fmla="*/ 0 h 6858000"/>
              <a:gd name="connsiteX2" fmla="*/ 8114954 w 8114954"/>
              <a:gd name="connsiteY2" fmla="*/ 6003672 h 6858000"/>
              <a:gd name="connsiteX3" fmla="*/ 3275459 w 8114954"/>
              <a:gd name="connsiteY3" fmla="*/ 6858000 h 6858000"/>
              <a:gd name="connsiteX4" fmla="*/ 0 w 8114954"/>
              <a:gd name="connsiteY4" fmla="*/ 6858000 h 6858000"/>
              <a:gd name="connsiteX5" fmla="*/ 1341581 w 811495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4" h="6858000">
                <a:moveTo>
                  <a:pt x="1341581" y="0"/>
                </a:moveTo>
                <a:lnTo>
                  <a:pt x="8112573" y="0"/>
                </a:lnTo>
                <a:cubicBezTo>
                  <a:pt x="8112573" y="1913118"/>
                  <a:pt x="8114954" y="4090554"/>
                  <a:pt x="8114954" y="6003672"/>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2"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464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ext • MEDRAD Mark 7 Arterion">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6039334" cy="252000"/>
          </a:xfrm>
        </p:spPr>
        <p:txBody>
          <a:bodyPr anchor="t"/>
          <a:lstStyle>
            <a:lvl1pPr marL="0" indent="0" algn="l">
              <a:buNone/>
              <a:defRPr sz="1800">
                <a:solidFill>
                  <a:srgbClr val="E46C0A"/>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9" y="181938"/>
            <a:ext cx="6039334" cy="864000"/>
          </a:xfrm>
        </p:spPr>
        <p:txBody>
          <a:bodyPr/>
          <a:lstStyle>
            <a:lvl1pPr>
              <a:defRPr>
                <a:solidFill>
                  <a:srgbClr val="E46C0A"/>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0BC9B9F-E472-491C-99C9-D2AB0F714629}"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7940782" y="733602"/>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pic>
        <p:nvPicPr>
          <p:cNvPr id="12" name="Picture 11"/>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284973" y="688554"/>
            <a:ext cx="3545870" cy="540000"/>
          </a:xfrm>
          <a:prstGeom prst="rect">
            <a:avLst/>
          </a:prstGeom>
        </p:spPr>
      </p:pic>
    </p:spTree>
    <p:extLst>
      <p:ext uri="{BB962C8B-B14F-4D97-AF65-F5344CB8AC3E}">
        <p14:creationId xmlns:p14="http://schemas.microsoft.com/office/powerpoint/2010/main" val="290715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ext • MEDRAD Spectris Solaris EP">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8" y="1138299"/>
            <a:ext cx="5663988" cy="252000"/>
          </a:xfrm>
        </p:spPr>
        <p:txBody>
          <a:bodyPr anchor="t"/>
          <a:lstStyle>
            <a:lvl1pPr marL="0" indent="0" algn="l">
              <a:buNone/>
              <a:defRPr sz="1800">
                <a:solidFill>
                  <a:srgbClr val="E46C0A"/>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8" y="181938"/>
            <a:ext cx="5663988" cy="864000"/>
          </a:xfrm>
        </p:spPr>
        <p:txBody>
          <a:bodyPr/>
          <a:lstStyle>
            <a:lvl1pPr>
              <a:defRPr>
                <a:solidFill>
                  <a:srgbClr val="E46C0A"/>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0BC9B9F-E472-491C-99C9-D2AB0F714629}"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7563075" y="733599"/>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pic>
        <p:nvPicPr>
          <p:cNvPr id="7" name="Picture 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7911481" y="677443"/>
            <a:ext cx="3928182" cy="540000"/>
          </a:xfrm>
          <a:prstGeom prst="rect">
            <a:avLst/>
          </a:prstGeom>
        </p:spPr>
      </p:pic>
    </p:spTree>
    <p:extLst>
      <p:ext uri="{BB962C8B-B14F-4D97-AF65-F5344CB8AC3E}">
        <p14:creationId xmlns:p14="http://schemas.microsoft.com/office/powerpoint/2010/main" val="426432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ext • MEDRAD Stellant">
    <p:spTree>
      <p:nvGrpSpPr>
        <p:cNvPr id="1" name=""/>
        <p:cNvGrpSpPr/>
        <p:nvPr/>
      </p:nvGrpSpPr>
      <p:grpSpPr>
        <a:xfrm>
          <a:off x="0" y="0"/>
          <a:ext cx="0" cy="0"/>
          <a:chOff x="0" y="0"/>
          <a:chExt cx="0" cy="0"/>
        </a:xfrm>
      </p:grpSpPr>
      <p:pic>
        <p:nvPicPr>
          <p:cNvPr id="12" name="Bild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208693" y="678628"/>
            <a:ext cx="2627608" cy="540000"/>
          </a:xfrm>
          <a:prstGeom prst="rect">
            <a:avLst/>
          </a:prstGeom>
        </p:spPr>
      </p:pic>
      <p:sp>
        <p:nvSpPr>
          <p:cNvPr id="8" name="Subtitle 2"/>
          <p:cNvSpPr>
            <a:spLocks noGrp="1"/>
          </p:cNvSpPr>
          <p:nvPr>
            <p:ph type="subTitle" idx="13"/>
          </p:nvPr>
        </p:nvSpPr>
        <p:spPr bwMode="gray">
          <a:xfrm>
            <a:off x="981950" y="1138299"/>
            <a:ext cx="6959450" cy="252000"/>
          </a:xfrm>
        </p:spPr>
        <p:txBody>
          <a:bodyPr anchor="t"/>
          <a:lstStyle>
            <a:lvl1pPr marL="0" indent="0" algn="l">
              <a:buNone/>
              <a:defRPr sz="1800">
                <a:solidFill>
                  <a:srgbClr val="E46C0A"/>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50" y="181938"/>
            <a:ext cx="6959450" cy="864000"/>
          </a:xfrm>
        </p:spPr>
        <p:txBody>
          <a:bodyPr/>
          <a:lstStyle>
            <a:lvl1pPr>
              <a:defRPr>
                <a:solidFill>
                  <a:srgbClr val="E46C0A"/>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0BC9B9F-E472-491C-99C9-D2AB0F714629}"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3"/>
              </a:buBlip>
              <a:defRPr/>
            </a:lvl2pPr>
            <a:lvl3pPr marL="540000" indent="-270000">
              <a:buFontTx/>
              <a:buBlip>
                <a:blip r:embed="rId3"/>
              </a:buBlip>
              <a:defRPr/>
            </a:lvl3pPr>
            <a:lvl4pPr marL="810000" indent="-270000">
              <a:buFontTx/>
              <a:buBlip>
                <a:blip r:embed="rId3"/>
              </a:buBlip>
              <a:defRPr/>
            </a:lvl4pPr>
            <a:lvl5pPr marL="1080000" indent="-270000">
              <a:buFontTx/>
              <a:buBlip>
                <a:blip r:embed="rId3"/>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8862314" y="733599"/>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spTree>
    <p:extLst>
      <p:ext uri="{BB962C8B-B14F-4D97-AF65-F5344CB8AC3E}">
        <p14:creationId xmlns:p14="http://schemas.microsoft.com/office/powerpoint/2010/main" val="192065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ext • MEDRAD Stellant Flex">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50" y="1138299"/>
            <a:ext cx="6413483" cy="252000"/>
          </a:xfrm>
        </p:spPr>
        <p:txBody>
          <a:bodyPr anchor="t"/>
          <a:lstStyle>
            <a:lvl1pPr marL="0" indent="0" algn="l">
              <a:buNone/>
              <a:defRPr sz="1800">
                <a:solidFill>
                  <a:srgbClr val="E46C0A"/>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50" y="181938"/>
            <a:ext cx="6413483" cy="864000"/>
          </a:xfrm>
        </p:spPr>
        <p:txBody>
          <a:bodyPr/>
          <a:lstStyle>
            <a:lvl1pPr>
              <a:defRPr>
                <a:solidFill>
                  <a:srgbClr val="E46C0A"/>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0BC9B9F-E472-491C-99C9-D2AB0F714629}"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8316432" y="733599"/>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pic>
        <p:nvPicPr>
          <p:cNvPr id="13" name="Picture 12"/>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655812" y="678630"/>
            <a:ext cx="3176493" cy="540000"/>
          </a:xfrm>
          <a:prstGeom prst="rect">
            <a:avLst/>
          </a:prstGeom>
        </p:spPr>
      </p:pic>
    </p:spTree>
    <p:extLst>
      <p:ext uri="{BB962C8B-B14F-4D97-AF65-F5344CB8AC3E}">
        <p14:creationId xmlns:p14="http://schemas.microsoft.com/office/powerpoint/2010/main" val="205610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ext • Equipment Service">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50" y="1138299"/>
            <a:ext cx="6627381" cy="252000"/>
          </a:xfrm>
        </p:spPr>
        <p:txBody>
          <a:bodyPr anchor="t"/>
          <a:lstStyle>
            <a:lvl1pPr marL="0" indent="0" algn="l">
              <a:buNone/>
              <a:defRPr sz="1800">
                <a:solidFill>
                  <a:srgbClr val="6BC200"/>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50" y="181938"/>
            <a:ext cx="6627381" cy="864000"/>
          </a:xfrm>
        </p:spPr>
        <p:txBody>
          <a:bodyPr/>
          <a:lstStyle>
            <a:lvl1pPr>
              <a:defRPr>
                <a:solidFill>
                  <a:srgbClr val="6BC200"/>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0BC9B9F-E472-491C-99C9-D2AB0F714629}"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8513460" y="762172"/>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6BC2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919890" y="720901"/>
            <a:ext cx="2861925" cy="319450"/>
          </a:xfrm>
          <a:prstGeom prst="rect">
            <a:avLst/>
          </a:prstGeom>
        </p:spPr>
      </p:pic>
    </p:spTree>
    <p:extLst>
      <p:ext uri="{BB962C8B-B14F-4D97-AF65-F5344CB8AC3E}">
        <p14:creationId xmlns:p14="http://schemas.microsoft.com/office/powerpoint/2010/main" val="369033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 Radimetrics Enterprise Platform ">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7473962" cy="252000"/>
          </a:xfrm>
        </p:spPr>
        <p:txBody>
          <a:bodyPr anchor="t"/>
          <a:lstStyle>
            <a:lvl1pPr marL="0" indent="0" algn="l">
              <a:buNone/>
              <a:defRPr sz="1800">
                <a:solidFill>
                  <a:srgbClr val="2C5697"/>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9" y="181938"/>
            <a:ext cx="7473962" cy="864000"/>
          </a:xfrm>
        </p:spPr>
        <p:txBody>
          <a:bodyPr/>
          <a:lstStyle>
            <a:lvl1pPr>
              <a:defRPr>
                <a:solidFill>
                  <a:srgbClr val="2C5697"/>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0BC9B9F-E472-491C-99C9-D2AB0F714629}"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2pPr marL="270000" indent="-270000">
              <a:buFontTx/>
              <a:buBlip>
                <a:blip r:embed="rId2"/>
              </a:buBlip>
              <a:defRPr/>
            </a:lvl2pPr>
            <a:lvl3pPr marL="540000" indent="-270000">
              <a:buFontTx/>
              <a:buBlip>
                <a:blip r:embed="rId2"/>
              </a:buBlip>
              <a:defRPr/>
            </a:lvl3pPr>
            <a:lvl4pPr marL="810000" indent="-270000">
              <a:buFontTx/>
              <a:buBlip>
                <a:blip r:embed="rId2"/>
              </a:buBlip>
              <a:defRPr/>
            </a:lvl4pPr>
            <a:lvl5pPr marL="1080000" indent="-270000">
              <a:buFontTx/>
              <a:buBlip>
                <a:blip r:embed="rId2"/>
              </a:buBlip>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
        <p:nvSpPr>
          <p:cNvPr id="10" name="Freihandform 9"/>
          <p:cNvSpPr/>
          <p:nvPr userDrawn="1"/>
        </p:nvSpPr>
        <p:spPr bwMode="gray">
          <a:xfrm rot="13500000">
            <a:off x="9373012" y="762172"/>
            <a:ext cx="175295" cy="175318"/>
          </a:xfrm>
          <a:custGeom>
            <a:avLst/>
            <a:gdLst>
              <a:gd name="connsiteX0" fmla="*/ 175295 w 175295"/>
              <a:gd name="connsiteY0" fmla="*/ 175295 h 175295"/>
              <a:gd name="connsiteX1" fmla="*/ 0 w 175295"/>
              <a:gd name="connsiteY1" fmla="*/ 175295 h 175295"/>
              <a:gd name="connsiteX2" fmla="*/ 0 w 175295"/>
              <a:gd name="connsiteY2" fmla="*/ 0 h 175295"/>
              <a:gd name="connsiteX3" fmla="*/ 52504 w 175295"/>
              <a:gd name="connsiteY3" fmla="*/ 0 h 175295"/>
              <a:gd name="connsiteX4" fmla="*/ 52504 w 175295"/>
              <a:gd name="connsiteY4" fmla="*/ 120559 h 175295"/>
              <a:gd name="connsiteX5" fmla="*/ 175295 w 175295"/>
              <a:gd name="connsiteY5" fmla="*/ 120559 h 175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5295" h="175295">
                <a:moveTo>
                  <a:pt x="175295" y="175295"/>
                </a:moveTo>
                <a:lnTo>
                  <a:pt x="0" y="175295"/>
                </a:lnTo>
                <a:lnTo>
                  <a:pt x="0" y="0"/>
                </a:lnTo>
                <a:lnTo>
                  <a:pt x="52504" y="0"/>
                </a:lnTo>
                <a:lnTo>
                  <a:pt x="52504" y="120559"/>
                </a:lnTo>
                <a:lnTo>
                  <a:pt x="175295" y="120559"/>
                </a:lnTo>
                <a:close/>
              </a:path>
            </a:pathLst>
          </a:custGeom>
          <a:solidFill>
            <a:srgbClr val="2C56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de-DE" sz="1800" dirty="0">
              <a:solidFill>
                <a:srgbClr val="FFFFFF"/>
              </a:solidFill>
            </a:endParaRPr>
          </a:p>
        </p:txBody>
      </p:sp>
      <p:pic>
        <p:nvPicPr>
          <p:cNvPr id="14" name="Picture 13"/>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766588" y="715441"/>
            <a:ext cx="2015227" cy="420624"/>
          </a:xfrm>
          <a:prstGeom prst="rect">
            <a:avLst/>
          </a:prstGeom>
        </p:spPr>
      </p:pic>
    </p:spTree>
    <p:extLst>
      <p:ext uri="{BB962C8B-B14F-4D97-AF65-F5344CB8AC3E}">
        <p14:creationId xmlns:p14="http://schemas.microsoft.com/office/powerpoint/2010/main" val="4161225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866"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9" y="181938"/>
            <a:ext cx="10799866" cy="864000"/>
          </a:xfrm>
        </p:spPr>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6E9ADC1D-A1E7-4464-8CBA-0B0EBE1E04DE}" type="datetime1">
              <a:rPr lang="en-US" smtClean="0"/>
              <a:pPr/>
              <a:t>1/10/2025</a:t>
            </a:fld>
            <a:endParaRPr lang="en-US" dirty="0"/>
          </a:p>
        </p:txBody>
      </p:sp>
      <p:sp>
        <p:nvSpPr>
          <p:cNvPr id="5" name="Footer Placeholder 4"/>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6" name="Slide Number Placeholder 5"/>
          <p:cNvSpPr>
            <a:spLocks noGrp="1"/>
          </p:cNvSpPr>
          <p:nvPr>
            <p:ph type="sldNum" sz="quarter" idx="12"/>
          </p:nvPr>
        </p:nvSpPr>
        <p:spPr bwMode="gray"/>
        <p:txBody>
          <a:bodyPr/>
          <a:lstStyle/>
          <a:p>
            <a:fld id="{EEAD9179-7A6B-4268-BEB2-F3B8EB06115B}" type="slidenum">
              <a:rPr lang="en-US" smtClean="0"/>
              <a:pPr/>
              <a:t>‹#›</a:t>
            </a:fld>
            <a:endParaRPr lang="en-US" dirty="0"/>
          </a:p>
        </p:txBody>
      </p:sp>
      <p:pic>
        <p:nvPicPr>
          <p:cNvPr id="7"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1614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 External">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354ED6C4-04C3-43AB-A5E2-FAE11FA78D5C}" type="datetime1">
              <a:rPr lang="en-US" smtClean="0"/>
              <a:pPr/>
              <a:t>1/10/2025</a:t>
            </a:fld>
            <a:endParaRPr lang="en-US" dirty="0"/>
          </a:p>
        </p:txBody>
      </p:sp>
      <p:sp>
        <p:nvSpPr>
          <p:cNvPr id="4" name="Footer Placeholder 3"/>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Bayer Radiology 16:9 Template - January 2018</a:t>
            </a:r>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7" name="Bildplatzhalter 19"/>
          <p:cNvSpPr>
            <a:spLocks noGrp="1"/>
          </p:cNvSpPr>
          <p:nvPr>
            <p:ph type="pic" sz="quarter" idx="14"/>
          </p:nvPr>
        </p:nvSpPr>
        <p:spPr bwMode="gray">
          <a:xfrm>
            <a:off x="1630" y="0"/>
            <a:ext cx="12190372" cy="6858170"/>
          </a:xfrm>
          <a:custGeom>
            <a:avLst/>
            <a:gdLst>
              <a:gd name="connsiteX0" fmla="*/ 1341581 w 8112573"/>
              <a:gd name="connsiteY0" fmla="*/ 0 h 6858000"/>
              <a:gd name="connsiteX1" fmla="*/ 8112573 w 8112573"/>
              <a:gd name="connsiteY1" fmla="*/ 0 h 6858000"/>
              <a:gd name="connsiteX2" fmla="*/ 8112572 w 8112573"/>
              <a:gd name="connsiteY2" fmla="*/ 5272618 h 6858000"/>
              <a:gd name="connsiteX3" fmla="*/ 8112572 w 8112573"/>
              <a:gd name="connsiteY3" fmla="*/ 5460489 h 6858000"/>
              <a:gd name="connsiteX4" fmla="*/ 6846 w 8112573"/>
              <a:gd name="connsiteY4" fmla="*/ 6858000 h 6858000"/>
              <a:gd name="connsiteX5" fmla="*/ 0 w 8112573"/>
              <a:gd name="connsiteY5" fmla="*/ 6858000 h 6858000"/>
              <a:gd name="connsiteX0" fmla="*/ 28406 w 12233917"/>
              <a:gd name="connsiteY0" fmla="*/ 6485 h 6858000"/>
              <a:gd name="connsiteX1" fmla="*/ 12233917 w 12233917"/>
              <a:gd name="connsiteY1" fmla="*/ 0 h 6858000"/>
              <a:gd name="connsiteX2" fmla="*/ 12233916 w 12233917"/>
              <a:gd name="connsiteY2" fmla="*/ 5272618 h 6858000"/>
              <a:gd name="connsiteX3" fmla="*/ 12233916 w 12233917"/>
              <a:gd name="connsiteY3" fmla="*/ 5460489 h 6858000"/>
              <a:gd name="connsiteX4" fmla="*/ 4128190 w 12233917"/>
              <a:gd name="connsiteY4" fmla="*/ 6858000 h 6858000"/>
              <a:gd name="connsiteX5" fmla="*/ 4121344 w 12233917"/>
              <a:gd name="connsiteY5" fmla="*/ 6858000 h 6858000"/>
              <a:gd name="connsiteX6" fmla="*/ 28406 w 12233917"/>
              <a:gd name="connsiteY6" fmla="*/ 6485 h 6858000"/>
              <a:gd name="connsiteX0" fmla="*/ 903891 w 13109402"/>
              <a:gd name="connsiteY0" fmla="*/ 6485 h 6858000"/>
              <a:gd name="connsiteX1" fmla="*/ 13109402 w 13109402"/>
              <a:gd name="connsiteY1" fmla="*/ 0 h 6858000"/>
              <a:gd name="connsiteX2" fmla="*/ 13109401 w 13109402"/>
              <a:gd name="connsiteY2" fmla="*/ 5272618 h 6858000"/>
              <a:gd name="connsiteX3" fmla="*/ 13109401 w 13109402"/>
              <a:gd name="connsiteY3" fmla="*/ 5460489 h 6858000"/>
              <a:gd name="connsiteX4" fmla="*/ 5003675 w 13109402"/>
              <a:gd name="connsiteY4" fmla="*/ 6858000 h 6858000"/>
              <a:gd name="connsiteX5" fmla="*/ 4996829 w 13109402"/>
              <a:gd name="connsiteY5" fmla="*/ 6858000 h 6858000"/>
              <a:gd name="connsiteX6" fmla="*/ 1359975 w 13109402"/>
              <a:gd name="connsiteY6" fmla="*/ 1284051 h 6858000"/>
              <a:gd name="connsiteX7" fmla="*/ 903891 w 13109402"/>
              <a:gd name="connsiteY7" fmla="*/ 6485 h 6858000"/>
              <a:gd name="connsiteX0" fmla="*/ 903891 w 13109402"/>
              <a:gd name="connsiteY0" fmla="*/ 6485 h 6858000"/>
              <a:gd name="connsiteX1" fmla="*/ 13109402 w 13109402"/>
              <a:gd name="connsiteY1" fmla="*/ 0 h 6858000"/>
              <a:gd name="connsiteX2" fmla="*/ 13109401 w 13109402"/>
              <a:gd name="connsiteY2" fmla="*/ 5272618 h 6858000"/>
              <a:gd name="connsiteX3" fmla="*/ 13109401 w 13109402"/>
              <a:gd name="connsiteY3" fmla="*/ 5460489 h 6858000"/>
              <a:gd name="connsiteX4" fmla="*/ 5003675 w 13109402"/>
              <a:gd name="connsiteY4" fmla="*/ 6858000 h 6858000"/>
              <a:gd name="connsiteX5" fmla="*/ 4996829 w 13109402"/>
              <a:gd name="connsiteY5" fmla="*/ 6858000 h 6858000"/>
              <a:gd name="connsiteX6" fmla="*/ 1359975 w 13109402"/>
              <a:gd name="connsiteY6" fmla="*/ 1284051 h 6858000"/>
              <a:gd name="connsiteX7" fmla="*/ 903891 w 13109402"/>
              <a:gd name="connsiteY7" fmla="*/ 6485 h 6858000"/>
              <a:gd name="connsiteX0" fmla="*/ 909072 w 13114583"/>
              <a:gd name="connsiteY0" fmla="*/ 6485 h 6858000"/>
              <a:gd name="connsiteX1" fmla="*/ 13114583 w 13114583"/>
              <a:gd name="connsiteY1" fmla="*/ 0 h 6858000"/>
              <a:gd name="connsiteX2" fmla="*/ 13114582 w 13114583"/>
              <a:gd name="connsiteY2" fmla="*/ 5272618 h 6858000"/>
              <a:gd name="connsiteX3" fmla="*/ 13114582 w 13114583"/>
              <a:gd name="connsiteY3" fmla="*/ 5460489 h 6858000"/>
              <a:gd name="connsiteX4" fmla="*/ 5008856 w 13114583"/>
              <a:gd name="connsiteY4" fmla="*/ 6858000 h 6858000"/>
              <a:gd name="connsiteX5" fmla="*/ 5002010 w 13114583"/>
              <a:gd name="connsiteY5" fmla="*/ 6858000 h 6858000"/>
              <a:gd name="connsiteX6" fmla="*/ 1365156 w 13114583"/>
              <a:gd name="connsiteY6" fmla="*/ 1284051 h 6858000"/>
              <a:gd name="connsiteX7" fmla="*/ 909072 w 13114583"/>
              <a:gd name="connsiteY7" fmla="*/ 6485 h 6858000"/>
              <a:gd name="connsiteX0" fmla="*/ 909072 w 13114583"/>
              <a:gd name="connsiteY0" fmla="*/ 6485 h 6858000"/>
              <a:gd name="connsiteX1" fmla="*/ 13114583 w 13114583"/>
              <a:gd name="connsiteY1" fmla="*/ 0 h 6858000"/>
              <a:gd name="connsiteX2" fmla="*/ 13114582 w 13114583"/>
              <a:gd name="connsiteY2" fmla="*/ 5272618 h 6858000"/>
              <a:gd name="connsiteX3" fmla="*/ 13114582 w 13114583"/>
              <a:gd name="connsiteY3" fmla="*/ 5460489 h 6858000"/>
              <a:gd name="connsiteX4" fmla="*/ 5008856 w 13114583"/>
              <a:gd name="connsiteY4" fmla="*/ 6858000 h 6858000"/>
              <a:gd name="connsiteX5" fmla="*/ 5002010 w 13114583"/>
              <a:gd name="connsiteY5" fmla="*/ 6858000 h 6858000"/>
              <a:gd name="connsiteX6" fmla="*/ 1365156 w 13114583"/>
              <a:gd name="connsiteY6" fmla="*/ 1284051 h 6858000"/>
              <a:gd name="connsiteX7" fmla="*/ 909072 w 13114583"/>
              <a:gd name="connsiteY7" fmla="*/ 6485 h 6858000"/>
              <a:gd name="connsiteX0" fmla="*/ 909072 w 13114583"/>
              <a:gd name="connsiteY0" fmla="*/ 6485 h 6858000"/>
              <a:gd name="connsiteX1" fmla="*/ 13114583 w 13114583"/>
              <a:gd name="connsiteY1" fmla="*/ 0 h 6858000"/>
              <a:gd name="connsiteX2" fmla="*/ 13114582 w 13114583"/>
              <a:gd name="connsiteY2" fmla="*/ 5272618 h 6858000"/>
              <a:gd name="connsiteX3" fmla="*/ 13114582 w 13114583"/>
              <a:gd name="connsiteY3" fmla="*/ 5460489 h 6858000"/>
              <a:gd name="connsiteX4" fmla="*/ 5008856 w 13114583"/>
              <a:gd name="connsiteY4" fmla="*/ 6858000 h 6858000"/>
              <a:gd name="connsiteX5" fmla="*/ 5002010 w 13114583"/>
              <a:gd name="connsiteY5" fmla="*/ 6858000 h 6858000"/>
              <a:gd name="connsiteX6" fmla="*/ 1365156 w 13114583"/>
              <a:gd name="connsiteY6" fmla="*/ 1284051 h 6858000"/>
              <a:gd name="connsiteX7" fmla="*/ 909072 w 13114583"/>
              <a:gd name="connsiteY7" fmla="*/ 6485 h 6858000"/>
              <a:gd name="connsiteX0" fmla="*/ 1038008 w 13243519"/>
              <a:gd name="connsiteY0" fmla="*/ 6485 h 6874213"/>
              <a:gd name="connsiteX1" fmla="*/ 13243519 w 13243519"/>
              <a:gd name="connsiteY1" fmla="*/ 0 h 6874213"/>
              <a:gd name="connsiteX2" fmla="*/ 13243518 w 13243519"/>
              <a:gd name="connsiteY2" fmla="*/ 5272618 h 6874213"/>
              <a:gd name="connsiteX3" fmla="*/ 13243518 w 13243519"/>
              <a:gd name="connsiteY3" fmla="*/ 5460489 h 6874213"/>
              <a:gd name="connsiteX4" fmla="*/ 5137792 w 13243519"/>
              <a:gd name="connsiteY4" fmla="*/ 6858000 h 6874213"/>
              <a:gd name="connsiteX5" fmla="*/ 5130946 w 13243519"/>
              <a:gd name="connsiteY5" fmla="*/ 6858000 h 6874213"/>
              <a:gd name="connsiteX6" fmla="*/ 1066075 w 13243519"/>
              <a:gd name="connsiteY6" fmla="*/ 6874213 h 6874213"/>
              <a:gd name="connsiteX7" fmla="*/ 1038008 w 13243519"/>
              <a:gd name="connsiteY7" fmla="*/ 6485 h 6874213"/>
              <a:gd name="connsiteX0" fmla="*/ 864311 w 13069822"/>
              <a:gd name="connsiteY0" fmla="*/ 6485 h 6874213"/>
              <a:gd name="connsiteX1" fmla="*/ 13069822 w 13069822"/>
              <a:gd name="connsiteY1" fmla="*/ 0 h 6874213"/>
              <a:gd name="connsiteX2" fmla="*/ 13069821 w 13069822"/>
              <a:gd name="connsiteY2" fmla="*/ 5272618 h 6874213"/>
              <a:gd name="connsiteX3" fmla="*/ 13069821 w 13069822"/>
              <a:gd name="connsiteY3" fmla="*/ 5460489 h 6874213"/>
              <a:gd name="connsiteX4" fmla="*/ 4964095 w 13069822"/>
              <a:gd name="connsiteY4" fmla="*/ 6858000 h 6874213"/>
              <a:gd name="connsiteX5" fmla="*/ 4957249 w 13069822"/>
              <a:gd name="connsiteY5" fmla="*/ 6858000 h 6874213"/>
              <a:gd name="connsiteX6" fmla="*/ 892378 w 13069822"/>
              <a:gd name="connsiteY6" fmla="*/ 6874213 h 6874213"/>
              <a:gd name="connsiteX7" fmla="*/ 864311 w 13069822"/>
              <a:gd name="connsiteY7" fmla="*/ 6485 h 6874213"/>
              <a:gd name="connsiteX0" fmla="*/ 1961229 w 14166740"/>
              <a:gd name="connsiteY0" fmla="*/ 6485 h 6874213"/>
              <a:gd name="connsiteX1" fmla="*/ 14166740 w 14166740"/>
              <a:gd name="connsiteY1" fmla="*/ 0 h 6874213"/>
              <a:gd name="connsiteX2" fmla="*/ 14166739 w 14166740"/>
              <a:gd name="connsiteY2" fmla="*/ 5272618 h 6874213"/>
              <a:gd name="connsiteX3" fmla="*/ 14166739 w 14166740"/>
              <a:gd name="connsiteY3" fmla="*/ 5460489 h 6874213"/>
              <a:gd name="connsiteX4" fmla="*/ 6061013 w 14166740"/>
              <a:gd name="connsiteY4" fmla="*/ 6858000 h 6874213"/>
              <a:gd name="connsiteX5" fmla="*/ 6054167 w 14166740"/>
              <a:gd name="connsiteY5" fmla="*/ 6858000 h 6874213"/>
              <a:gd name="connsiteX6" fmla="*/ 1989296 w 14166740"/>
              <a:gd name="connsiteY6" fmla="*/ 6874213 h 6874213"/>
              <a:gd name="connsiteX7" fmla="*/ 1961229 w 14166740"/>
              <a:gd name="connsiteY7" fmla="*/ 6485 h 6874213"/>
              <a:gd name="connsiteX0" fmla="*/ 1195474 w 13400985"/>
              <a:gd name="connsiteY0" fmla="*/ 6485 h 6874213"/>
              <a:gd name="connsiteX1" fmla="*/ 13400985 w 13400985"/>
              <a:gd name="connsiteY1" fmla="*/ 0 h 6874213"/>
              <a:gd name="connsiteX2" fmla="*/ 13400984 w 13400985"/>
              <a:gd name="connsiteY2" fmla="*/ 5272618 h 6874213"/>
              <a:gd name="connsiteX3" fmla="*/ 13400984 w 13400985"/>
              <a:gd name="connsiteY3" fmla="*/ 5460489 h 6874213"/>
              <a:gd name="connsiteX4" fmla="*/ 5295258 w 13400985"/>
              <a:gd name="connsiteY4" fmla="*/ 6858000 h 6874213"/>
              <a:gd name="connsiteX5" fmla="*/ 5288412 w 13400985"/>
              <a:gd name="connsiteY5" fmla="*/ 6858000 h 6874213"/>
              <a:gd name="connsiteX6" fmla="*/ 1223541 w 13400985"/>
              <a:gd name="connsiteY6" fmla="*/ 6874213 h 6874213"/>
              <a:gd name="connsiteX7" fmla="*/ 1195474 w 13400985"/>
              <a:gd name="connsiteY7" fmla="*/ 6485 h 6874213"/>
              <a:gd name="connsiteX0" fmla="*/ 279340 w 12484851"/>
              <a:gd name="connsiteY0" fmla="*/ 6485 h 6874213"/>
              <a:gd name="connsiteX1" fmla="*/ 12484851 w 12484851"/>
              <a:gd name="connsiteY1" fmla="*/ 0 h 6874213"/>
              <a:gd name="connsiteX2" fmla="*/ 12484850 w 12484851"/>
              <a:gd name="connsiteY2" fmla="*/ 5272618 h 6874213"/>
              <a:gd name="connsiteX3" fmla="*/ 12484850 w 12484851"/>
              <a:gd name="connsiteY3" fmla="*/ 5460489 h 6874213"/>
              <a:gd name="connsiteX4" fmla="*/ 4379124 w 12484851"/>
              <a:gd name="connsiteY4" fmla="*/ 6858000 h 6874213"/>
              <a:gd name="connsiteX5" fmla="*/ 4372278 w 12484851"/>
              <a:gd name="connsiteY5" fmla="*/ 6858000 h 6874213"/>
              <a:gd name="connsiteX6" fmla="*/ 307407 w 12484851"/>
              <a:gd name="connsiteY6" fmla="*/ 6874213 h 6874213"/>
              <a:gd name="connsiteX7" fmla="*/ 279340 w 12484851"/>
              <a:gd name="connsiteY7" fmla="*/ 6485 h 6874213"/>
              <a:gd name="connsiteX0" fmla="*/ 0 w 12205511"/>
              <a:gd name="connsiteY0" fmla="*/ 6485 h 6874213"/>
              <a:gd name="connsiteX1" fmla="*/ 12205511 w 12205511"/>
              <a:gd name="connsiteY1" fmla="*/ 0 h 6874213"/>
              <a:gd name="connsiteX2" fmla="*/ 12205510 w 12205511"/>
              <a:gd name="connsiteY2" fmla="*/ 5272618 h 6874213"/>
              <a:gd name="connsiteX3" fmla="*/ 12205510 w 12205511"/>
              <a:gd name="connsiteY3" fmla="*/ 5460489 h 6874213"/>
              <a:gd name="connsiteX4" fmla="*/ 4099784 w 12205511"/>
              <a:gd name="connsiteY4" fmla="*/ 6858000 h 6874213"/>
              <a:gd name="connsiteX5" fmla="*/ 4092938 w 12205511"/>
              <a:gd name="connsiteY5" fmla="*/ 6858000 h 6874213"/>
              <a:gd name="connsiteX6" fmla="*/ 28067 w 12205511"/>
              <a:gd name="connsiteY6" fmla="*/ 6874213 h 6874213"/>
              <a:gd name="connsiteX7" fmla="*/ 0 w 12205511"/>
              <a:gd name="connsiteY7" fmla="*/ 6485 h 6874213"/>
              <a:gd name="connsiteX0" fmla="*/ 36784 w 12177444"/>
              <a:gd name="connsiteY0" fmla="*/ 162127 h 6874213"/>
              <a:gd name="connsiteX1" fmla="*/ 12177444 w 12177444"/>
              <a:gd name="connsiteY1" fmla="*/ 0 h 6874213"/>
              <a:gd name="connsiteX2" fmla="*/ 12177443 w 12177444"/>
              <a:gd name="connsiteY2" fmla="*/ 5272618 h 6874213"/>
              <a:gd name="connsiteX3" fmla="*/ 12177443 w 12177444"/>
              <a:gd name="connsiteY3" fmla="*/ 5460489 h 6874213"/>
              <a:gd name="connsiteX4" fmla="*/ 4071717 w 12177444"/>
              <a:gd name="connsiteY4" fmla="*/ 6858000 h 6874213"/>
              <a:gd name="connsiteX5" fmla="*/ 4064871 w 12177444"/>
              <a:gd name="connsiteY5" fmla="*/ 6858000 h 6874213"/>
              <a:gd name="connsiteX6" fmla="*/ 0 w 12177444"/>
              <a:gd name="connsiteY6" fmla="*/ 6874213 h 6874213"/>
              <a:gd name="connsiteX7" fmla="*/ 36784 w 12177444"/>
              <a:gd name="connsiteY7" fmla="*/ 162127 h 6874213"/>
              <a:gd name="connsiteX0" fmla="*/ 0 w 12192797"/>
              <a:gd name="connsiteY0" fmla="*/ 0 h 6876518"/>
              <a:gd name="connsiteX1" fmla="*/ 12192797 w 12192797"/>
              <a:gd name="connsiteY1" fmla="*/ 2305 h 6876518"/>
              <a:gd name="connsiteX2" fmla="*/ 12192796 w 12192797"/>
              <a:gd name="connsiteY2" fmla="*/ 5274923 h 6876518"/>
              <a:gd name="connsiteX3" fmla="*/ 12192796 w 12192797"/>
              <a:gd name="connsiteY3" fmla="*/ 5462794 h 6876518"/>
              <a:gd name="connsiteX4" fmla="*/ 4087070 w 12192797"/>
              <a:gd name="connsiteY4" fmla="*/ 6860305 h 6876518"/>
              <a:gd name="connsiteX5" fmla="*/ 4080224 w 12192797"/>
              <a:gd name="connsiteY5" fmla="*/ 6860305 h 6876518"/>
              <a:gd name="connsiteX6" fmla="*/ 15353 w 12192797"/>
              <a:gd name="connsiteY6" fmla="*/ 6876518 h 6876518"/>
              <a:gd name="connsiteX7" fmla="*/ 0 w 12192797"/>
              <a:gd name="connsiteY7" fmla="*/ 0 h 6876518"/>
              <a:gd name="connsiteX0" fmla="*/ 0 w 12192797"/>
              <a:gd name="connsiteY0" fmla="*/ 0 h 6860305"/>
              <a:gd name="connsiteX1" fmla="*/ 12192797 w 12192797"/>
              <a:gd name="connsiteY1" fmla="*/ 2305 h 6860305"/>
              <a:gd name="connsiteX2" fmla="*/ 12192796 w 12192797"/>
              <a:gd name="connsiteY2" fmla="*/ 5274923 h 6860305"/>
              <a:gd name="connsiteX3" fmla="*/ 12192796 w 12192797"/>
              <a:gd name="connsiteY3" fmla="*/ 5462794 h 6860305"/>
              <a:gd name="connsiteX4" fmla="*/ 4087070 w 12192797"/>
              <a:gd name="connsiteY4" fmla="*/ 6860305 h 6860305"/>
              <a:gd name="connsiteX5" fmla="*/ 4080224 w 12192797"/>
              <a:gd name="connsiteY5" fmla="*/ 6860305 h 6860305"/>
              <a:gd name="connsiteX6" fmla="*/ 15353 w 12192797"/>
              <a:gd name="connsiteY6" fmla="*/ 6752191 h 6860305"/>
              <a:gd name="connsiteX7" fmla="*/ 0 w 12192797"/>
              <a:gd name="connsiteY7" fmla="*/ 0 h 6860305"/>
              <a:gd name="connsiteX0" fmla="*/ 0 w 12192797"/>
              <a:gd name="connsiteY0" fmla="*/ 0 h 6860475"/>
              <a:gd name="connsiteX1" fmla="*/ 12192797 w 12192797"/>
              <a:gd name="connsiteY1" fmla="*/ 2305 h 6860475"/>
              <a:gd name="connsiteX2" fmla="*/ 12192796 w 12192797"/>
              <a:gd name="connsiteY2" fmla="*/ 5274923 h 6860475"/>
              <a:gd name="connsiteX3" fmla="*/ 12192796 w 12192797"/>
              <a:gd name="connsiteY3" fmla="*/ 5462794 h 6860475"/>
              <a:gd name="connsiteX4" fmla="*/ 4087070 w 12192797"/>
              <a:gd name="connsiteY4" fmla="*/ 6860305 h 6860475"/>
              <a:gd name="connsiteX5" fmla="*/ 4080224 w 12192797"/>
              <a:gd name="connsiteY5" fmla="*/ 6860305 h 6860475"/>
              <a:gd name="connsiteX6" fmla="*/ 7332 w 12192797"/>
              <a:gd name="connsiteY6" fmla="*/ 6860475 h 6860475"/>
              <a:gd name="connsiteX7" fmla="*/ 0 w 12192797"/>
              <a:gd name="connsiteY7" fmla="*/ 0 h 6860475"/>
              <a:gd name="connsiteX0" fmla="*/ 0 w 12192797"/>
              <a:gd name="connsiteY0" fmla="*/ 0 h 6860475"/>
              <a:gd name="connsiteX1" fmla="*/ 12192797 w 12192797"/>
              <a:gd name="connsiteY1" fmla="*/ 2305 h 6860475"/>
              <a:gd name="connsiteX2" fmla="*/ 12192796 w 12192797"/>
              <a:gd name="connsiteY2" fmla="*/ 5274923 h 6860475"/>
              <a:gd name="connsiteX3" fmla="*/ 12192796 w 12192797"/>
              <a:gd name="connsiteY3" fmla="*/ 5462794 h 6860475"/>
              <a:gd name="connsiteX4" fmla="*/ 4087070 w 12192797"/>
              <a:gd name="connsiteY4" fmla="*/ 6860305 h 6860475"/>
              <a:gd name="connsiteX5" fmla="*/ 4080224 w 12192797"/>
              <a:gd name="connsiteY5" fmla="*/ 6860305 h 6860475"/>
              <a:gd name="connsiteX6" fmla="*/ 7332 w 12192797"/>
              <a:gd name="connsiteY6" fmla="*/ 6860475 h 6860475"/>
              <a:gd name="connsiteX7" fmla="*/ 0 w 12192797"/>
              <a:gd name="connsiteY7" fmla="*/ 0 h 6860475"/>
              <a:gd name="connsiteX0" fmla="*/ 0 w 12192797"/>
              <a:gd name="connsiteY0" fmla="*/ 0 h 6860475"/>
              <a:gd name="connsiteX1" fmla="*/ 12192797 w 12192797"/>
              <a:gd name="connsiteY1" fmla="*/ 2305 h 6860475"/>
              <a:gd name="connsiteX2" fmla="*/ 12192796 w 12192797"/>
              <a:gd name="connsiteY2" fmla="*/ 5274923 h 6860475"/>
              <a:gd name="connsiteX3" fmla="*/ 12192796 w 12192797"/>
              <a:gd name="connsiteY3" fmla="*/ 5462794 h 6860475"/>
              <a:gd name="connsiteX4" fmla="*/ 4087070 w 12192797"/>
              <a:gd name="connsiteY4" fmla="*/ 6860305 h 6860475"/>
              <a:gd name="connsiteX5" fmla="*/ 4080224 w 12192797"/>
              <a:gd name="connsiteY5" fmla="*/ 6860305 h 6860475"/>
              <a:gd name="connsiteX6" fmla="*/ 7332 w 12192797"/>
              <a:gd name="connsiteY6" fmla="*/ 6860475 h 6860475"/>
              <a:gd name="connsiteX7" fmla="*/ 0 w 12192797"/>
              <a:gd name="connsiteY7" fmla="*/ 0 h 6860475"/>
              <a:gd name="connsiteX0" fmla="*/ 0 w 12192797"/>
              <a:gd name="connsiteY0" fmla="*/ 0 h 6860475"/>
              <a:gd name="connsiteX1" fmla="*/ 12192797 w 12192797"/>
              <a:gd name="connsiteY1" fmla="*/ 2305 h 6860475"/>
              <a:gd name="connsiteX2" fmla="*/ 12192796 w 12192797"/>
              <a:gd name="connsiteY2" fmla="*/ 5274923 h 6860475"/>
              <a:gd name="connsiteX3" fmla="*/ 12192796 w 12192797"/>
              <a:gd name="connsiteY3" fmla="*/ 5462794 h 6860475"/>
              <a:gd name="connsiteX4" fmla="*/ 4087070 w 12192797"/>
              <a:gd name="connsiteY4" fmla="*/ 6860305 h 6860475"/>
              <a:gd name="connsiteX5" fmla="*/ 4080224 w 12192797"/>
              <a:gd name="connsiteY5" fmla="*/ 6860305 h 6860475"/>
              <a:gd name="connsiteX6" fmla="*/ 7332 w 12192797"/>
              <a:gd name="connsiteY6" fmla="*/ 6860475 h 6860475"/>
              <a:gd name="connsiteX7" fmla="*/ 0 w 12192797"/>
              <a:gd name="connsiteY7" fmla="*/ 0 h 6860475"/>
              <a:gd name="connsiteX0" fmla="*/ 0 w 12192797"/>
              <a:gd name="connsiteY0" fmla="*/ 0 h 6860475"/>
              <a:gd name="connsiteX1" fmla="*/ 12192797 w 12192797"/>
              <a:gd name="connsiteY1" fmla="*/ 2305 h 6860475"/>
              <a:gd name="connsiteX2" fmla="*/ 12192796 w 12192797"/>
              <a:gd name="connsiteY2" fmla="*/ 5274923 h 6860475"/>
              <a:gd name="connsiteX3" fmla="*/ 12192796 w 12192797"/>
              <a:gd name="connsiteY3" fmla="*/ 5462794 h 6860475"/>
              <a:gd name="connsiteX4" fmla="*/ 4087070 w 12192797"/>
              <a:gd name="connsiteY4" fmla="*/ 6860305 h 6860475"/>
              <a:gd name="connsiteX5" fmla="*/ 4080224 w 12192797"/>
              <a:gd name="connsiteY5" fmla="*/ 6860305 h 6860475"/>
              <a:gd name="connsiteX6" fmla="*/ 7332 w 12192797"/>
              <a:gd name="connsiteY6" fmla="*/ 6860475 h 6860475"/>
              <a:gd name="connsiteX7" fmla="*/ 0 w 12192797"/>
              <a:gd name="connsiteY7" fmla="*/ 0 h 6860475"/>
              <a:gd name="connsiteX0" fmla="*/ 133107 w 12185535"/>
              <a:gd name="connsiteY0" fmla="*/ 73895 h 6858170"/>
              <a:gd name="connsiteX1" fmla="*/ 12185535 w 12185535"/>
              <a:gd name="connsiteY1" fmla="*/ 0 h 6858170"/>
              <a:gd name="connsiteX2" fmla="*/ 12185534 w 12185535"/>
              <a:gd name="connsiteY2" fmla="*/ 5272618 h 6858170"/>
              <a:gd name="connsiteX3" fmla="*/ 12185534 w 12185535"/>
              <a:gd name="connsiteY3" fmla="*/ 5460489 h 6858170"/>
              <a:gd name="connsiteX4" fmla="*/ 4079808 w 12185535"/>
              <a:gd name="connsiteY4" fmla="*/ 6858000 h 6858170"/>
              <a:gd name="connsiteX5" fmla="*/ 4072962 w 12185535"/>
              <a:gd name="connsiteY5" fmla="*/ 6858000 h 6858170"/>
              <a:gd name="connsiteX6" fmla="*/ 70 w 12185535"/>
              <a:gd name="connsiteY6" fmla="*/ 6858170 h 6858170"/>
              <a:gd name="connsiteX7" fmla="*/ 133107 w 12185535"/>
              <a:gd name="connsiteY7" fmla="*/ 73895 h 6858170"/>
              <a:gd name="connsiteX0" fmla="*/ 1556 w 12186331"/>
              <a:gd name="connsiteY0" fmla="*/ 5716 h 6858170"/>
              <a:gd name="connsiteX1" fmla="*/ 12186331 w 12186331"/>
              <a:gd name="connsiteY1" fmla="*/ 0 h 6858170"/>
              <a:gd name="connsiteX2" fmla="*/ 12186330 w 12186331"/>
              <a:gd name="connsiteY2" fmla="*/ 5272618 h 6858170"/>
              <a:gd name="connsiteX3" fmla="*/ 12186330 w 12186331"/>
              <a:gd name="connsiteY3" fmla="*/ 5460489 h 6858170"/>
              <a:gd name="connsiteX4" fmla="*/ 4080604 w 12186331"/>
              <a:gd name="connsiteY4" fmla="*/ 6858000 h 6858170"/>
              <a:gd name="connsiteX5" fmla="*/ 4073758 w 12186331"/>
              <a:gd name="connsiteY5" fmla="*/ 6858000 h 6858170"/>
              <a:gd name="connsiteX6" fmla="*/ 866 w 12186331"/>
              <a:gd name="connsiteY6" fmla="*/ 6858170 h 6858170"/>
              <a:gd name="connsiteX7" fmla="*/ 1556 w 12186331"/>
              <a:gd name="connsiteY7" fmla="*/ 5716 h 6858170"/>
              <a:gd name="connsiteX0" fmla="*/ 56986 w 12185614"/>
              <a:gd name="connsiteY0" fmla="*/ 37800 h 6858170"/>
              <a:gd name="connsiteX1" fmla="*/ 12185614 w 12185614"/>
              <a:gd name="connsiteY1" fmla="*/ 0 h 6858170"/>
              <a:gd name="connsiteX2" fmla="*/ 12185613 w 12185614"/>
              <a:gd name="connsiteY2" fmla="*/ 5272618 h 6858170"/>
              <a:gd name="connsiteX3" fmla="*/ 12185613 w 12185614"/>
              <a:gd name="connsiteY3" fmla="*/ 5460489 h 6858170"/>
              <a:gd name="connsiteX4" fmla="*/ 4079887 w 12185614"/>
              <a:gd name="connsiteY4" fmla="*/ 6858000 h 6858170"/>
              <a:gd name="connsiteX5" fmla="*/ 4073041 w 12185614"/>
              <a:gd name="connsiteY5" fmla="*/ 6858000 h 6858170"/>
              <a:gd name="connsiteX6" fmla="*/ 149 w 12185614"/>
              <a:gd name="connsiteY6" fmla="*/ 6858170 h 6858170"/>
              <a:gd name="connsiteX7" fmla="*/ 56986 w 12185614"/>
              <a:gd name="connsiteY7" fmla="*/ 37800 h 6858170"/>
              <a:gd name="connsiteX0" fmla="*/ 0 w 12188785"/>
              <a:gd name="connsiteY0" fmla="*/ 1705 h 6858170"/>
              <a:gd name="connsiteX1" fmla="*/ 12188785 w 12188785"/>
              <a:gd name="connsiteY1" fmla="*/ 0 h 6858170"/>
              <a:gd name="connsiteX2" fmla="*/ 12188784 w 12188785"/>
              <a:gd name="connsiteY2" fmla="*/ 5272618 h 6858170"/>
              <a:gd name="connsiteX3" fmla="*/ 12188784 w 12188785"/>
              <a:gd name="connsiteY3" fmla="*/ 5460489 h 6858170"/>
              <a:gd name="connsiteX4" fmla="*/ 4083058 w 12188785"/>
              <a:gd name="connsiteY4" fmla="*/ 6858000 h 6858170"/>
              <a:gd name="connsiteX5" fmla="*/ 4076212 w 12188785"/>
              <a:gd name="connsiteY5" fmla="*/ 6858000 h 6858170"/>
              <a:gd name="connsiteX6" fmla="*/ 3320 w 12188785"/>
              <a:gd name="connsiteY6" fmla="*/ 6858170 h 6858170"/>
              <a:gd name="connsiteX7" fmla="*/ 0 w 12188785"/>
              <a:gd name="connsiteY7" fmla="*/ 1705 h 6858170"/>
              <a:gd name="connsiteX0" fmla="*/ 0 w 12188785"/>
              <a:gd name="connsiteY0" fmla="*/ 1705 h 6858000"/>
              <a:gd name="connsiteX1" fmla="*/ 12188785 w 12188785"/>
              <a:gd name="connsiteY1" fmla="*/ 0 h 6858000"/>
              <a:gd name="connsiteX2" fmla="*/ 12188784 w 12188785"/>
              <a:gd name="connsiteY2" fmla="*/ 5272618 h 6858000"/>
              <a:gd name="connsiteX3" fmla="*/ 12188784 w 12188785"/>
              <a:gd name="connsiteY3" fmla="*/ 5460489 h 6858000"/>
              <a:gd name="connsiteX4" fmla="*/ 4083058 w 12188785"/>
              <a:gd name="connsiteY4" fmla="*/ 6858000 h 6858000"/>
              <a:gd name="connsiteX5" fmla="*/ 4076212 w 12188785"/>
              <a:gd name="connsiteY5" fmla="*/ 6858000 h 6858000"/>
              <a:gd name="connsiteX6" fmla="*/ 91552 w 12188785"/>
              <a:gd name="connsiteY6" fmla="*/ 6773949 h 6858000"/>
              <a:gd name="connsiteX7" fmla="*/ 0 w 12188785"/>
              <a:gd name="connsiteY7" fmla="*/ 1705 h 6858000"/>
              <a:gd name="connsiteX0" fmla="*/ 0 w 12188785"/>
              <a:gd name="connsiteY0" fmla="*/ 1705 h 6858170"/>
              <a:gd name="connsiteX1" fmla="*/ 12188785 w 12188785"/>
              <a:gd name="connsiteY1" fmla="*/ 0 h 6858170"/>
              <a:gd name="connsiteX2" fmla="*/ 12188784 w 12188785"/>
              <a:gd name="connsiteY2" fmla="*/ 5272618 h 6858170"/>
              <a:gd name="connsiteX3" fmla="*/ 12188784 w 12188785"/>
              <a:gd name="connsiteY3" fmla="*/ 5460489 h 6858170"/>
              <a:gd name="connsiteX4" fmla="*/ 4083058 w 12188785"/>
              <a:gd name="connsiteY4" fmla="*/ 6858000 h 6858170"/>
              <a:gd name="connsiteX5" fmla="*/ 4076212 w 12188785"/>
              <a:gd name="connsiteY5" fmla="*/ 6858000 h 6858170"/>
              <a:gd name="connsiteX6" fmla="*/ 3320 w 12188785"/>
              <a:gd name="connsiteY6" fmla="*/ 6858170 h 6858170"/>
              <a:gd name="connsiteX7" fmla="*/ 0 w 12188785"/>
              <a:gd name="connsiteY7" fmla="*/ 1705 h 685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785" h="6858170">
                <a:moveTo>
                  <a:pt x="0" y="1705"/>
                </a:moveTo>
                <a:lnTo>
                  <a:pt x="12188785" y="0"/>
                </a:lnTo>
                <a:cubicBezTo>
                  <a:pt x="12188785" y="1673978"/>
                  <a:pt x="12188784" y="3548503"/>
                  <a:pt x="12188784" y="5272618"/>
                </a:cubicBezTo>
                <a:lnTo>
                  <a:pt x="12188784" y="5460489"/>
                </a:lnTo>
                <a:lnTo>
                  <a:pt x="4083058" y="6858000"/>
                </a:lnTo>
                <a:lnTo>
                  <a:pt x="4076212" y="6858000"/>
                </a:lnTo>
                <a:lnTo>
                  <a:pt x="3320" y="6858170"/>
                </a:lnTo>
                <a:cubicBezTo>
                  <a:pt x="-346" y="3427932"/>
                  <a:pt x="5118" y="2293878"/>
                  <a:pt x="0" y="1705"/>
                </a:cubicBezTo>
                <a:close/>
              </a:path>
            </a:pathLst>
          </a:custGeom>
          <a:noFill/>
        </p:spPr>
        <p:txBody>
          <a:bodyPr wrap="square" tIns="540000" anchor="ctr">
            <a:noAutofit/>
          </a:bodyPr>
          <a:lstStyle>
            <a:lvl1pPr algn="ctr">
              <a:defRPr/>
            </a:lvl1pPr>
          </a:lstStyle>
          <a:p>
            <a:r>
              <a:rPr lang="en-US" dirty="0"/>
              <a:t>Click icon to add picture</a:t>
            </a:r>
            <a:endParaRPr lang="de-DE" dirty="0"/>
          </a:p>
        </p:txBody>
      </p:sp>
      <p:pic>
        <p:nvPicPr>
          <p:cNvPr id="8" name="Grafik 2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621248" y="6285692"/>
            <a:ext cx="3213632" cy="323999"/>
          </a:xfrm>
          <a:prstGeom prst="rect">
            <a:avLst/>
          </a:prstGeom>
        </p:spPr>
      </p:pic>
    </p:spTree>
    <p:extLst>
      <p:ext uri="{BB962C8B-B14F-4D97-AF65-F5344CB8AC3E}">
        <p14:creationId xmlns:p14="http://schemas.microsoft.com/office/powerpoint/2010/main" val="305058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 Security Labeling">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354ED6C4-04C3-43AB-A5E2-FAE11FA78D5C}" type="datetime1">
              <a:rPr lang="en-US" smtClean="0"/>
              <a:pPr/>
              <a:t>1/10/2025</a:t>
            </a:fld>
            <a:endParaRPr lang="en-US" dirty="0"/>
          </a:p>
        </p:txBody>
      </p:sp>
      <p:sp>
        <p:nvSpPr>
          <p:cNvPr id="4" name="Footer Placeholder 3"/>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Bayer Radiology 16:9 Template - January 2018</a:t>
            </a:r>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7" name="Bildplatzhalter 19"/>
          <p:cNvSpPr>
            <a:spLocks noGrp="1"/>
          </p:cNvSpPr>
          <p:nvPr>
            <p:ph type="pic" sz="quarter" idx="14"/>
          </p:nvPr>
        </p:nvSpPr>
        <p:spPr bwMode="gray">
          <a:xfrm>
            <a:off x="1630" y="0"/>
            <a:ext cx="12190372" cy="6858170"/>
          </a:xfrm>
          <a:custGeom>
            <a:avLst/>
            <a:gdLst>
              <a:gd name="connsiteX0" fmla="*/ 1341581 w 8112573"/>
              <a:gd name="connsiteY0" fmla="*/ 0 h 6858000"/>
              <a:gd name="connsiteX1" fmla="*/ 8112573 w 8112573"/>
              <a:gd name="connsiteY1" fmla="*/ 0 h 6858000"/>
              <a:gd name="connsiteX2" fmla="*/ 8112572 w 8112573"/>
              <a:gd name="connsiteY2" fmla="*/ 5272618 h 6858000"/>
              <a:gd name="connsiteX3" fmla="*/ 8112572 w 8112573"/>
              <a:gd name="connsiteY3" fmla="*/ 5460489 h 6858000"/>
              <a:gd name="connsiteX4" fmla="*/ 6846 w 8112573"/>
              <a:gd name="connsiteY4" fmla="*/ 6858000 h 6858000"/>
              <a:gd name="connsiteX5" fmla="*/ 0 w 8112573"/>
              <a:gd name="connsiteY5" fmla="*/ 6858000 h 6858000"/>
              <a:gd name="connsiteX0" fmla="*/ 28406 w 12233917"/>
              <a:gd name="connsiteY0" fmla="*/ 6485 h 6858000"/>
              <a:gd name="connsiteX1" fmla="*/ 12233917 w 12233917"/>
              <a:gd name="connsiteY1" fmla="*/ 0 h 6858000"/>
              <a:gd name="connsiteX2" fmla="*/ 12233916 w 12233917"/>
              <a:gd name="connsiteY2" fmla="*/ 5272618 h 6858000"/>
              <a:gd name="connsiteX3" fmla="*/ 12233916 w 12233917"/>
              <a:gd name="connsiteY3" fmla="*/ 5460489 h 6858000"/>
              <a:gd name="connsiteX4" fmla="*/ 4128190 w 12233917"/>
              <a:gd name="connsiteY4" fmla="*/ 6858000 h 6858000"/>
              <a:gd name="connsiteX5" fmla="*/ 4121344 w 12233917"/>
              <a:gd name="connsiteY5" fmla="*/ 6858000 h 6858000"/>
              <a:gd name="connsiteX6" fmla="*/ 28406 w 12233917"/>
              <a:gd name="connsiteY6" fmla="*/ 6485 h 6858000"/>
              <a:gd name="connsiteX0" fmla="*/ 903891 w 13109402"/>
              <a:gd name="connsiteY0" fmla="*/ 6485 h 6858000"/>
              <a:gd name="connsiteX1" fmla="*/ 13109402 w 13109402"/>
              <a:gd name="connsiteY1" fmla="*/ 0 h 6858000"/>
              <a:gd name="connsiteX2" fmla="*/ 13109401 w 13109402"/>
              <a:gd name="connsiteY2" fmla="*/ 5272618 h 6858000"/>
              <a:gd name="connsiteX3" fmla="*/ 13109401 w 13109402"/>
              <a:gd name="connsiteY3" fmla="*/ 5460489 h 6858000"/>
              <a:gd name="connsiteX4" fmla="*/ 5003675 w 13109402"/>
              <a:gd name="connsiteY4" fmla="*/ 6858000 h 6858000"/>
              <a:gd name="connsiteX5" fmla="*/ 4996829 w 13109402"/>
              <a:gd name="connsiteY5" fmla="*/ 6858000 h 6858000"/>
              <a:gd name="connsiteX6" fmla="*/ 1359975 w 13109402"/>
              <a:gd name="connsiteY6" fmla="*/ 1284051 h 6858000"/>
              <a:gd name="connsiteX7" fmla="*/ 903891 w 13109402"/>
              <a:gd name="connsiteY7" fmla="*/ 6485 h 6858000"/>
              <a:gd name="connsiteX0" fmla="*/ 903891 w 13109402"/>
              <a:gd name="connsiteY0" fmla="*/ 6485 h 6858000"/>
              <a:gd name="connsiteX1" fmla="*/ 13109402 w 13109402"/>
              <a:gd name="connsiteY1" fmla="*/ 0 h 6858000"/>
              <a:gd name="connsiteX2" fmla="*/ 13109401 w 13109402"/>
              <a:gd name="connsiteY2" fmla="*/ 5272618 h 6858000"/>
              <a:gd name="connsiteX3" fmla="*/ 13109401 w 13109402"/>
              <a:gd name="connsiteY3" fmla="*/ 5460489 h 6858000"/>
              <a:gd name="connsiteX4" fmla="*/ 5003675 w 13109402"/>
              <a:gd name="connsiteY4" fmla="*/ 6858000 h 6858000"/>
              <a:gd name="connsiteX5" fmla="*/ 4996829 w 13109402"/>
              <a:gd name="connsiteY5" fmla="*/ 6858000 h 6858000"/>
              <a:gd name="connsiteX6" fmla="*/ 1359975 w 13109402"/>
              <a:gd name="connsiteY6" fmla="*/ 1284051 h 6858000"/>
              <a:gd name="connsiteX7" fmla="*/ 903891 w 13109402"/>
              <a:gd name="connsiteY7" fmla="*/ 6485 h 6858000"/>
              <a:gd name="connsiteX0" fmla="*/ 909072 w 13114583"/>
              <a:gd name="connsiteY0" fmla="*/ 6485 h 6858000"/>
              <a:gd name="connsiteX1" fmla="*/ 13114583 w 13114583"/>
              <a:gd name="connsiteY1" fmla="*/ 0 h 6858000"/>
              <a:gd name="connsiteX2" fmla="*/ 13114582 w 13114583"/>
              <a:gd name="connsiteY2" fmla="*/ 5272618 h 6858000"/>
              <a:gd name="connsiteX3" fmla="*/ 13114582 w 13114583"/>
              <a:gd name="connsiteY3" fmla="*/ 5460489 h 6858000"/>
              <a:gd name="connsiteX4" fmla="*/ 5008856 w 13114583"/>
              <a:gd name="connsiteY4" fmla="*/ 6858000 h 6858000"/>
              <a:gd name="connsiteX5" fmla="*/ 5002010 w 13114583"/>
              <a:gd name="connsiteY5" fmla="*/ 6858000 h 6858000"/>
              <a:gd name="connsiteX6" fmla="*/ 1365156 w 13114583"/>
              <a:gd name="connsiteY6" fmla="*/ 1284051 h 6858000"/>
              <a:gd name="connsiteX7" fmla="*/ 909072 w 13114583"/>
              <a:gd name="connsiteY7" fmla="*/ 6485 h 6858000"/>
              <a:gd name="connsiteX0" fmla="*/ 909072 w 13114583"/>
              <a:gd name="connsiteY0" fmla="*/ 6485 h 6858000"/>
              <a:gd name="connsiteX1" fmla="*/ 13114583 w 13114583"/>
              <a:gd name="connsiteY1" fmla="*/ 0 h 6858000"/>
              <a:gd name="connsiteX2" fmla="*/ 13114582 w 13114583"/>
              <a:gd name="connsiteY2" fmla="*/ 5272618 h 6858000"/>
              <a:gd name="connsiteX3" fmla="*/ 13114582 w 13114583"/>
              <a:gd name="connsiteY3" fmla="*/ 5460489 h 6858000"/>
              <a:gd name="connsiteX4" fmla="*/ 5008856 w 13114583"/>
              <a:gd name="connsiteY4" fmla="*/ 6858000 h 6858000"/>
              <a:gd name="connsiteX5" fmla="*/ 5002010 w 13114583"/>
              <a:gd name="connsiteY5" fmla="*/ 6858000 h 6858000"/>
              <a:gd name="connsiteX6" fmla="*/ 1365156 w 13114583"/>
              <a:gd name="connsiteY6" fmla="*/ 1284051 h 6858000"/>
              <a:gd name="connsiteX7" fmla="*/ 909072 w 13114583"/>
              <a:gd name="connsiteY7" fmla="*/ 6485 h 6858000"/>
              <a:gd name="connsiteX0" fmla="*/ 909072 w 13114583"/>
              <a:gd name="connsiteY0" fmla="*/ 6485 h 6858000"/>
              <a:gd name="connsiteX1" fmla="*/ 13114583 w 13114583"/>
              <a:gd name="connsiteY1" fmla="*/ 0 h 6858000"/>
              <a:gd name="connsiteX2" fmla="*/ 13114582 w 13114583"/>
              <a:gd name="connsiteY2" fmla="*/ 5272618 h 6858000"/>
              <a:gd name="connsiteX3" fmla="*/ 13114582 w 13114583"/>
              <a:gd name="connsiteY3" fmla="*/ 5460489 h 6858000"/>
              <a:gd name="connsiteX4" fmla="*/ 5008856 w 13114583"/>
              <a:gd name="connsiteY4" fmla="*/ 6858000 h 6858000"/>
              <a:gd name="connsiteX5" fmla="*/ 5002010 w 13114583"/>
              <a:gd name="connsiteY5" fmla="*/ 6858000 h 6858000"/>
              <a:gd name="connsiteX6" fmla="*/ 1365156 w 13114583"/>
              <a:gd name="connsiteY6" fmla="*/ 1284051 h 6858000"/>
              <a:gd name="connsiteX7" fmla="*/ 909072 w 13114583"/>
              <a:gd name="connsiteY7" fmla="*/ 6485 h 6858000"/>
              <a:gd name="connsiteX0" fmla="*/ 1038008 w 13243519"/>
              <a:gd name="connsiteY0" fmla="*/ 6485 h 6874213"/>
              <a:gd name="connsiteX1" fmla="*/ 13243519 w 13243519"/>
              <a:gd name="connsiteY1" fmla="*/ 0 h 6874213"/>
              <a:gd name="connsiteX2" fmla="*/ 13243518 w 13243519"/>
              <a:gd name="connsiteY2" fmla="*/ 5272618 h 6874213"/>
              <a:gd name="connsiteX3" fmla="*/ 13243518 w 13243519"/>
              <a:gd name="connsiteY3" fmla="*/ 5460489 h 6874213"/>
              <a:gd name="connsiteX4" fmla="*/ 5137792 w 13243519"/>
              <a:gd name="connsiteY4" fmla="*/ 6858000 h 6874213"/>
              <a:gd name="connsiteX5" fmla="*/ 5130946 w 13243519"/>
              <a:gd name="connsiteY5" fmla="*/ 6858000 h 6874213"/>
              <a:gd name="connsiteX6" fmla="*/ 1066075 w 13243519"/>
              <a:gd name="connsiteY6" fmla="*/ 6874213 h 6874213"/>
              <a:gd name="connsiteX7" fmla="*/ 1038008 w 13243519"/>
              <a:gd name="connsiteY7" fmla="*/ 6485 h 6874213"/>
              <a:gd name="connsiteX0" fmla="*/ 864311 w 13069822"/>
              <a:gd name="connsiteY0" fmla="*/ 6485 h 6874213"/>
              <a:gd name="connsiteX1" fmla="*/ 13069822 w 13069822"/>
              <a:gd name="connsiteY1" fmla="*/ 0 h 6874213"/>
              <a:gd name="connsiteX2" fmla="*/ 13069821 w 13069822"/>
              <a:gd name="connsiteY2" fmla="*/ 5272618 h 6874213"/>
              <a:gd name="connsiteX3" fmla="*/ 13069821 w 13069822"/>
              <a:gd name="connsiteY3" fmla="*/ 5460489 h 6874213"/>
              <a:gd name="connsiteX4" fmla="*/ 4964095 w 13069822"/>
              <a:gd name="connsiteY4" fmla="*/ 6858000 h 6874213"/>
              <a:gd name="connsiteX5" fmla="*/ 4957249 w 13069822"/>
              <a:gd name="connsiteY5" fmla="*/ 6858000 h 6874213"/>
              <a:gd name="connsiteX6" fmla="*/ 892378 w 13069822"/>
              <a:gd name="connsiteY6" fmla="*/ 6874213 h 6874213"/>
              <a:gd name="connsiteX7" fmla="*/ 864311 w 13069822"/>
              <a:gd name="connsiteY7" fmla="*/ 6485 h 6874213"/>
              <a:gd name="connsiteX0" fmla="*/ 1961229 w 14166740"/>
              <a:gd name="connsiteY0" fmla="*/ 6485 h 6874213"/>
              <a:gd name="connsiteX1" fmla="*/ 14166740 w 14166740"/>
              <a:gd name="connsiteY1" fmla="*/ 0 h 6874213"/>
              <a:gd name="connsiteX2" fmla="*/ 14166739 w 14166740"/>
              <a:gd name="connsiteY2" fmla="*/ 5272618 h 6874213"/>
              <a:gd name="connsiteX3" fmla="*/ 14166739 w 14166740"/>
              <a:gd name="connsiteY3" fmla="*/ 5460489 h 6874213"/>
              <a:gd name="connsiteX4" fmla="*/ 6061013 w 14166740"/>
              <a:gd name="connsiteY4" fmla="*/ 6858000 h 6874213"/>
              <a:gd name="connsiteX5" fmla="*/ 6054167 w 14166740"/>
              <a:gd name="connsiteY5" fmla="*/ 6858000 h 6874213"/>
              <a:gd name="connsiteX6" fmla="*/ 1989296 w 14166740"/>
              <a:gd name="connsiteY6" fmla="*/ 6874213 h 6874213"/>
              <a:gd name="connsiteX7" fmla="*/ 1961229 w 14166740"/>
              <a:gd name="connsiteY7" fmla="*/ 6485 h 6874213"/>
              <a:gd name="connsiteX0" fmla="*/ 1195474 w 13400985"/>
              <a:gd name="connsiteY0" fmla="*/ 6485 h 6874213"/>
              <a:gd name="connsiteX1" fmla="*/ 13400985 w 13400985"/>
              <a:gd name="connsiteY1" fmla="*/ 0 h 6874213"/>
              <a:gd name="connsiteX2" fmla="*/ 13400984 w 13400985"/>
              <a:gd name="connsiteY2" fmla="*/ 5272618 h 6874213"/>
              <a:gd name="connsiteX3" fmla="*/ 13400984 w 13400985"/>
              <a:gd name="connsiteY3" fmla="*/ 5460489 h 6874213"/>
              <a:gd name="connsiteX4" fmla="*/ 5295258 w 13400985"/>
              <a:gd name="connsiteY4" fmla="*/ 6858000 h 6874213"/>
              <a:gd name="connsiteX5" fmla="*/ 5288412 w 13400985"/>
              <a:gd name="connsiteY5" fmla="*/ 6858000 h 6874213"/>
              <a:gd name="connsiteX6" fmla="*/ 1223541 w 13400985"/>
              <a:gd name="connsiteY6" fmla="*/ 6874213 h 6874213"/>
              <a:gd name="connsiteX7" fmla="*/ 1195474 w 13400985"/>
              <a:gd name="connsiteY7" fmla="*/ 6485 h 6874213"/>
              <a:gd name="connsiteX0" fmla="*/ 279340 w 12484851"/>
              <a:gd name="connsiteY0" fmla="*/ 6485 h 6874213"/>
              <a:gd name="connsiteX1" fmla="*/ 12484851 w 12484851"/>
              <a:gd name="connsiteY1" fmla="*/ 0 h 6874213"/>
              <a:gd name="connsiteX2" fmla="*/ 12484850 w 12484851"/>
              <a:gd name="connsiteY2" fmla="*/ 5272618 h 6874213"/>
              <a:gd name="connsiteX3" fmla="*/ 12484850 w 12484851"/>
              <a:gd name="connsiteY3" fmla="*/ 5460489 h 6874213"/>
              <a:gd name="connsiteX4" fmla="*/ 4379124 w 12484851"/>
              <a:gd name="connsiteY4" fmla="*/ 6858000 h 6874213"/>
              <a:gd name="connsiteX5" fmla="*/ 4372278 w 12484851"/>
              <a:gd name="connsiteY5" fmla="*/ 6858000 h 6874213"/>
              <a:gd name="connsiteX6" fmla="*/ 307407 w 12484851"/>
              <a:gd name="connsiteY6" fmla="*/ 6874213 h 6874213"/>
              <a:gd name="connsiteX7" fmla="*/ 279340 w 12484851"/>
              <a:gd name="connsiteY7" fmla="*/ 6485 h 6874213"/>
              <a:gd name="connsiteX0" fmla="*/ 0 w 12205511"/>
              <a:gd name="connsiteY0" fmla="*/ 6485 h 6874213"/>
              <a:gd name="connsiteX1" fmla="*/ 12205511 w 12205511"/>
              <a:gd name="connsiteY1" fmla="*/ 0 h 6874213"/>
              <a:gd name="connsiteX2" fmla="*/ 12205510 w 12205511"/>
              <a:gd name="connsiteY2" fmla="*/ 5272618 h 6874213"/>
              <a:gd name="connsiteX3" fmla="*/ 12205510 w 12205511"/>
              <a:gd name="connsiteY3" fmla="*/ 5460489 h 6874213"/>
              <a:gd name="connsiteX4" fmla="*/ 4099784 w 12205511"/>
              <a:gd name="connsiteY4" fmla="*/ 6858000 h 6874213"/>
              <a:gd name="connsiteX5" fmla="*/ 4092938 w 12205511"/>
              <a:gd name="connsiteY5" fmla="*/ 6858000 h 6874213"/>
              <a:gd name="connsiteX6" fmla="*/ 28067 w 12205511"/>
              <a:gd name="connsiteY6" fmla="*/ 6874213 h 6874213"/>
              <a:gd name="connsiteX7" fmla="*/ 0 w 12205511"/>
              <a:gd name="connsiteY7" fmla="*/ 6485 h 6874213"/>
              <a:gd name="connsiteX0" fmla="*/ 36784 w 12177444"/>
              <a:gd name="connsiteY0" fmla="*/ 162127 h 6874213"/>
              <a:gd name="connsiteX1" fmla="*/ 12177444 w 12177444"/>
              <a:gd name="connsiteY1" fmla="*/ 0 h 6874213"/>
              <a:gd name="connsiteX2" fmla="*/ 12177443 w 12177444"/>
              <a:gd name="connsiteY2" fmla="*/ 5272618 h 6874213"/>
              <a:gd name="connsiteX3" fmla="*/ 12177443 w 12177444"/>
              <a:gd name="connsiteY3" fmla="*/ 5460489 h 6874213"/>
              <a:gd name="connsiteX4" fmla="*/ 4071717 w 12177444"/>
              <a:gd name="connsiteY4" fmla="*/ 6858000 h 6874213"/>
              <a:gd name="connsiteX5" fmla="*/ 4064871 w 12177444"/>
              <a:gd name="connsiteY5" fmla="*/ 6858000 h 6874213"/>
              <a:gd name="connsiteX6" fmla="*/ 0 w 12177444"/>
              <a:gd name="connsiteY6" fmla="*/ 6874213 h 6874213"/>
              <a:gd name="connsiteX7" fmla="*/ 36784 w 12177444"/>
              <a:gd name="connsiteY7" fmla="*/ 162127 h 6874213"/>
              <a:gd name="connsiteX0" fmla="*/ 0 w 12192797"/>
              <a:gd name="connsiteY0" fmla="*/ 0 h 6876518"/>
              <a:gd name="connsiteX1" fmla="*/ 12192797 w 12192797"/>
              <a:gd name="connsiteY1" fmla="*/ 2305 h 6876518"/>
              <a:gd name="connsiteX2" fmla="*/ 12192796 w 12192797"/>
              <a:gd name="connsiteY2" fmla="*/ 5274923 h 6876518"/>
              <a:gd name="connsiteX3" fmla="*/ 12192796 w 12192797"/>
              <a:gd name="connsiteY3" fmla="*/ 5462794 h 6876518"/>
              <a:gd name="connsiteX4" fmla="*/ 4087070 w 12192797"/>
              <a:gd name="connsiteY4" fmla="*/ 6860305 h 6876518"/>
              <a:gd name="connsiteX5" fmla="*/ 4080224 w 12192797"/>
              <a:gd name="connsiteY5" fmla="*/ 6860305 h 6876518"/>
              <a:gd name="connsiteX6" fmla="*/ 15353 w 12192797"/>
              <a:gd name="connsiteY6" fmla="*/ 6876518 h 6876518"/>
              <a:gd name="connsiteX7" fmla="*/ 0 w 12192797"/>
              <a:gd name="connsiteY7" fmla="*/ 0 h 6876518"/>
              <a:gd name="connsiteX0" fmla="*/ 0 w 12192797"/>
              <a:gd name="connsiteY0" fmla="*/ 0 h 6860305"/>
              <a:gd name="connsiteX1" fmla="*/ 12192797 w 12192797"/>
              <a:gd name="connsiteY1" fmla="*/ 2305 h 6860305"/>
              <a:gd name="connsiteX2" fmla="*/ 12192796 w 12192797"/>
              <a:gd name="connsiteY2" fmla="*/ 5274923 h 6860305"/>
              <a:gd name="connsiteX3" fmla="*/ 12192796 w 12192797"/>
              <a:gd name="connsiteY3" fmla="*/ 5462794 h 6860305"/>
              <a:gd name="connsiteX4" fmla="*/ 4087070 w 12192797"/>
              <a:gd name="connsiteY4" fmla="*/ 6860305 h 6860305"/>
              <a:gd name="connsiteX5" fmla="*/ 4080224 w 12192797"/>
              <a:gd name="connsiteY5" fmla="*/ 6860305 h 6860305"/>
              <a:gd name="connsiteX6" fmla="*/ 15353 w 12192797"/>
              <a:gd name="connsiteY6" fmla="*/ 6752191 h 6860305"/>
              <a:gd name="connsiteX7" fmla="*/ 0 w 12192797"/>
              <a:gd name="connsiteY7" fmla="*/ 0 h 6860305"/>
              <a:gd name="connsiteX0" fmla="*/ 0 w 12192797"/>
              <a:gd name="connsiteY0" fmla="*/ 0 h 6860475"/>
              <a:gd name="connsiteX1" fmla="*/ 12192797 w 12192797"/>
              <a:gd name="connsiteY1" fmla="*/ 2305 h 6860475"/>
              <a:gd name="connsiteX2" fmla="*/ 12192796 w 12192797"/>
              <a:gd name="connsiteY2" fmla="*/ 5274923 h 6860475"/>
              <a:gd name="connsiteX3" fmla="*/ 12192796 w 12192797"/>
              <a:gd name="connsiteY3" fmla="*/ 5462794 h 6860475"/>
              <a:gd name="connsiteX4" fmla="*/ 4087070 w 12192797"/>
              <a:gd name="connsiteY4" fmla="*/ 6860305 h 6860475"/>
              <a:gd name="connsiteX5" fmla="*/ 4080224 w 12192797"/>
              <a:gd name="connsiteY5" fmla="*/ 6860305 h 6860475"/>
              <a:gd name="connsiteX6" fmla="*/ 7332 w 12192797"/>
              <a:gd name="connsiteY6" fmla="*/ 6860475 h 6860475"/>
              <a:gd name="connsiteX7" fmla="*/ 0 w 12192797"/>
              <a:gd name="connsiteY7" fmla="*/ 0 h 6860475"/>
              <a:gd name="connsiteX0" fmla="*/ 0 w 12192797"/>
              <a:gd name="connsiteY0" fmla="*/ 0 h 6860475"/>
              <a:gd name="connsiteX1" fmla="*/ 12192797 w 12192797"/>
              <a:gd name="connsiteY1" fmla="*/ 2305 h 6860475"/>
              <a:gd name="connsiteX2" fmla="*/ 12192796 w 12192797"/>
              <a:gd name="connsiteY2" fmla="*/ 5274923 h 6860475"/>
              <a:gd name="connsiteX3" fmla="*/ 12192796 w 12192797"/>
              <a:gd name="connsiteY3" fmla="*/ 5462794 h 6860475"/>
              <a:gd name="connsiteX4" fmla="*/ 4087070 w 12192797"/>
              <a:gd name="connsiteY4" fmla="*/ 6860305 h 6860475"/>
              <a:gd name="connsiteX5" fmla="*/ 4080224 w 12192797"/>
              <a:gd name="connsiteY5" fmla="*/ 6860305 h 6860475"/>
              <a:gd name="connsiteX6" fmla="*/ 7332 w 12192797"/>
              <a:gd name="connsiteY6" fmla="*/ 6860475 h 6860475"/>
              <a:gd name="connsiteX7" fmla="*/ 0 w 12192797"/>
              <a:gd name="connsiteY7" fmla="*/ 0 h 6860475"/>
              <a:gd name="connsiteX0" fmla="*/ 0 w 12192797"/>
              <a:gd name="connsiteY0" fmla="*/ 0 h 6860475"/>
              <a:gd name="connsiteX1" fmla="*/ 12192797 w 12192797"/>
              <a:gd name="connsiteY1" fmla="*/ 2305 h 6860475"/>
              <a:gd name="connsiteX2" fmla="*/ 12192796 w 12192797"/>
              <a:gd name="connsiteY2" fmla="*/ 5274923 h 6860475"/>
              <a:gd name="connsiteX3" fmla="*/ 12192796 w 12192797"/>
              <a:gd name="connsiteY3" fmla="*/ 5462794 h 6860475"/>
              <a:gd name="connsiteX4" fmla="*/ 4087070 w 12192797"/>
              <a:gd name="connsiteY4" fmla="*/ 6860305 h 6860475"/>
              <a:gd name="connsiteX5" fmla="*/ 4080224 w 12192797"/>
              <a:gd name="connsiteY5" fmla="*/ 6860305 h 6860475"/>
              <a:gd name="connsiteX6" fmla="*/ 7332 w 12192797"/>
              <a:gd name="connsiteY6" fmla="*/ 6860475 h 6860475"/>
              <a:gd name="connsiteX7" fmla="*/ 0 w 12192797"/>
              <a:gd name="connsiteY7" fmla="*/ 0 h 6860475"/>
              <a:gd name="connsiteX0" fmla="*/ 0 w 12192797"/>
              <a:gd name="connsiteY0" fmla="*/ 0 h 6860475"/>
              <a:gd name="connsiteX1" fmla="*/ 12192797 w 12192797"/>
              <a:gd name="connsiteY1" fmla="*/ 2305 h 6860475"/>
              <a:gd name="connsiteX2" fmla="*/ 12192796 w 12192797"/>
              <a:gd name="connsiteY2" fmla="*/ 5274923 h 6860475"/>
              <a:gd name="connsiteX3" fmla="*/ 12192796 w 12192797"/>
              <a:gd name="connsiteY3" fmla="*/ 5462794 h 6860475"/>
              <a:gd name="connsiteX4" fmla="*/ 4087070 w 12192797"/>
              <a:gd name="connsiteY4" fmla="*/ 6860305 h 6860475"/>
              <a:gd name="connsiteX5" fmla="*/ 4080224 w 12192797"/>
              <a:gd name="connsiteY5" fmla="*/ 6860305 h 6860475"/>
              <a:gd name="connsiteX6" fmla="*/ 7332 w 12192797"/>
              <a:gd name="connsiteY6" fmla="*/ 6860475 h 6860475"/>
              <a:gd name="connsiteX7" fmla="*/ 0 w 12192797"/>
              <a:gd name="connsiteY7" fmla="*/ 0 h 6860475"/>
              <a:gd name="connsiteX0" fmla="*/ 0 w 12192797"/>
              <a:gd name="connsiteY0" fmla="*/ 0 h 6860475"/>
              <a:gd name="connsiteX1" fmla="*/ 12192797 w 12192797"/>
              <a:gd name="connsiteY1" fmla="*/ 2305 h 6860475"/>
              <a:gd name="connsiteX2" fmla="*/ 12192796 w 12192797"/>
              <a:gd name="connsiteY2" fmla="*/ 5274923 h 6860475"/>
              <a:gd name="connsiteX3" fmla="*/ 12192796 w 12192797"/>
              <a:gd name="connsiteY3" fmla="*/ 5462794 h 6860475"/>
              <a:gd name="connsiteX4" fmla="*/ 4087070 w 12192797"/>
              <a:gd name="connsiteY4" fmla="*/ 6860305 h 6860475"/>
              <a:gd name="connsiteX5" fmla="*/ 4080224 w 12192797"/>
              <a:gd name="connsiteY5" fmla="*/ 6860305 h 6860475"/>
              <a:gd name="connsiteX6" fmla="*/ 7332 w 12192797"/>
              <a:gd name="connsiteY6" fmla="*/ 6860475 h 6860475"/>
              <a:gd name="connsiteX7" fmla="*/ 0 w 12192797"/>
              <a:gd name="connsiteY7" fmla="*/ 0 h 6860475"/>
              <a:gd name="connsiteX0" fmla="*/ 133107 w 12185535"/>
              <a:gd name="connsiteY0" fmla="*/ 73895 h 6858170"/>
              <a:gd name="connsiteX1" fmla="*/ 12185535 w 12185535"/>
              <a:gd name="connsiteY1" fmla="*/ 0 h 6858170"/>
              <a:gd name="connsiteX2" fmla="*/ 12185534 w 12185535"/>
              <a:gd name="connsiteY2" fmla="*/ 5272618 h 6858170"/>
              <a:gd name="connsiteX3" fmla="*/ 12185534 w 12185535"/>
              <a:gd name="connsiteY3" fmla="*/ 5460489 h 6858170"/>
              <a:gd name="connsiteX4" fmla="*/ 4079808 w 12185535"/>
              <a:gd name="connsiteY4" fmla="*/ 6858000 h 6858170"/>
              <a:gd name="connsiteX5" fmla="*/ 4072962 w 12185535"/>
              <a:gd name="connsiteY5" fmla="*/ 6858000 h 6858170"/>
              <a:gd name="connsiteX6" fmla="*/ 70 w 12185535"/>
              <a:gd name="connsiteY6" fmla="*/ 6858170 h 6858170"/>
              <a:gd name="connsiteX7" fmla="*/ 133107 w 12185535"/>
              <a:gd name="connsiteY7" fmla="*/ 73895 h 6858170"/>
              <a:gd name="connsiteX0" fmla="*/ 1556 w 12186331"/>
              <a:gd name="connsiteY0" fmla="*/ 5716 h 6858170"/>
              <a:gd name="connsiteX1" fmla="*/ 12186331 w 12186331"/>
              <a:gd name="connsiteY1" fmla="*/ 0 h 6858170"/>
              <a:gd name="connsiteX2" fmla="*/ 12186330 w 12186331"/>
              <a:gd name="connsiteY2" fmla="*/ 5272618 h 6858170"/>
              <a:gd name="connsiteX3" fmla="*/ 12186330 w 12186331"/>
              <a:gd name="connsiteY3" fmla="*/ 5460489 h 6858170"/>
              <a:gd name="connsiteX4" fmla="*/ 4080604 w 12186331"/>
              <a:gd name="connsiteY4" fmla="*/ 6858000 h 6858170"/>
              <a:gd name="connsiteX5" fmla="*/ 4073758 w 12186331"/>
              <a:gd name="connsiteY5" fmla="*/ 6858000 h 6858170"/>
              <a:gd name="connsiteX6" fmla="*/ 866 w 12186331"/>
              <a:gd name="connsiteY6" fmla="*/ 6858170 h 6858170"/>
              <a:gd name="connsiteX7" fmla="*/ 1556 w 12186331"/>
              <a:gd name="connsiteY7" fmla="*/ 5716 h 6858170"/>
              <a:gd name="connsiteX0" fmla="*/ 56986 w 12185614"/>
              <a:gd name="connsiteY0" fmla="*/ 37800 h 6858170"/>
              <a:gd name="connsiteX1" fmla="*/ 12185614 w 12185614"/>
              <a:gd name="connsiteY1" fmla="*/ 0 h 6858170"/>
              <a:gd name="connsiteX2" fmla="*/ 12185613 w 12185614"/>
              <a:gd name="connsiteY2" fmla="*/ 5272618 h 6858170"/>
              <a:gd name="connsiteX3" fmla="*/ 12185613 w 12185614"/>
              <a:gd name="connsiteY3" fmla="*/ 5460489 h 6858170"/>
              <a:gd name="connsiteX4" fmla="*/ 4079887 w 12185614"/>
              <a:gd name="connsiteY4" fmla="*/ 6858000 h 6858170"/>
              <a:gd name="connsiteX5" fmla="*/ 4073041 w 12185614"/>
              <a:gd name="connsiteY5" fmla="*/ 6858000 h 6858170"/>
              <a:gd name="connsiteX6" fmla="*/ 149 w 12185614"/>
              <a:gd name="connsiteY6" fmla="*/ 6858170 h 6858170"/>
              <a:gd name="connsiteX7" fmla="*/ 56986 w 12185614"/>
              <a:gd name="connsiteY7" fmla="*/ 37800 h 6858170"/>
              <a:gd name="connsiteX0" fmla="*/ 0 w 12188785"/>
              <a:gd name="connsiteY0" fmla="*/ 1705 h 6858170"/>
              <a:gd name="connsiteX1" fmla="*/ 12188785 w 12188785"/>
              <a:gd name="connsiteY1" fmla="*/ 0 h 6858170"/>
              <a:gd name="connsiteX2" fmla="*/ 12188784 w 12188785"/>
              <a:gd name="connsiteY2" fmla="*/ 5272618 h 6858170"/>
              <a:gd name="connsiteX3" fmla="*/ 12188784 w 12188785"/>
              <a:gd name="connsiteY3" fmla="*/ 5460489 h 6858170"/>
              <a:gd name="connsiteX4" fmla="*/ 4083058 w 12188785"/>
              <a:gd name="connsiteY4" fmla="*/ 6858000 h 6858170"/>
              <a:gd name="connsiteX5" fmla="*/ 4076212 w 12188785"/>
              <a:gd name="connsiteY5" fmla="*/ 6858000 h 6858170"/>
              <a:gd name="connsiteX6" fmla="*/ 3320 w 12188785"/>
              <a:gd name="connsiteY6" fmla="*/ 6858170 h 6858170"/>
              <a:gd name="connsiteX7" fmla="*/ 0 w 12188785"/>
              <a:gd name="connsiteY7" fmla="*/ 1705 h 6858170"/>
              <a:gd name="connsiteX0" fmla="*/ 0 w 12188785"/>
              <a:gd name="connsiteY0" fmla="*/ 1705 h 6858000"/>
              <a:gd name="connsiteX1" fmla="*/ 12188785 w 12188785"/>
              <a:gd name="connsiteY1" fmla="*/ 0 h 6858000"/>
              <a:gd name="connsiteX2" fmla="*/ 12188784 w 12188785"/>
              <a:gd name="connsiteY2" fmla="*/ 5272618 h 6858000"/>
              <a:gd name="connsiteX3" fmla="*/ 12188784 w 12188785"/>
              <a:gd name="connsiteY3" fmla="*/ 5460489 h 6858000"/>
              <a:gd name="connsiteX4" fmla="*/ 4083058 w 12188785"/>
              <a:gd name="connsiteY4" fmla="*/ 6858000 h 6858000"/>
              <a:gd name="connsiteX5" fmla="*/ 4076212 w 12188785"/>
              <a:gd name="connsiteY5" fmla="*/ 6858000 h 6858000"/>
              <a:gd name="connsiteX6" fmla="*/ 91552 w 12188785"/>
              <a:gd name="connsiteY6" fmla="*/ 6773949 h 6858000"/>
              <a:gd name="connsiteX7" fmla="*/ 0 w 12188785"/>
              <a:gd name="connsiteY7" fmla="*/ 1705 h 6858000"/>
              <a:gd name="connsiteX0" fmla="*/ 0 w 12188785"/>
              <a:gd name="connsiteY0" fmla="*/ 1705 h 6858170"/>
              <a:gd name="connsiteX1" fmla="*/ 12188785 w 12188785"/>
              <a:gd name="connsiteY1" fmla="*/ 0 h 6858170"/>
              <a:gd name="connsiteX2" fmla="*/ 12188784 w 12188785"/>
              <a:gd name="connsiteY2" fmla="*/ 5272618 h 6858170"/>
              <a:gd name="connsiteX3" fmla="*/ 12188784 w 12188785"/>
              <a:gd name="connsiteY3" fmla="*/ 5460489 h 6858170"/>
              <a:gd name="connsiteX4" fmla="*/ 4083058 w 12188785"/>
              <a:gd name="connsiteY4" fmla="*/ 6858000 h 6858170"/>
              <a:gd name="connsiteX5" fmla="*/ 4076212 w 12188785"/>
              <a:gd name="connsiteY5" fmla="*/ 6858000 h 6858170"/>
              <a:gd name="connsiteX6" fmla="*/ 3320 w 12188785"/>
              <a:gd name="connsiteY6" fmla="*/ 6858170 h 6858170"/>
              <a:gd name="connsiteX7" fmla="*/ 0 w 12188785"/>
              <a:gd name="connsiteY7" fmla="*/ 1705 h 685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785" h="6858170">
                <a:moveTo>
                  <a:pt x="0" y="1705"/>
                </a:moveTo>
                <a:lnTo>
                  <a:pt x="12188785" y="0"/>
                </a:lnTo>
                <a:cubicBezTo>
                  <a:pt x="12188785" y="1673978"/>
                  <a:pt x="12188784" y="3548503"/>
                  <a:pt x="12188784" y="5272618"/>
                </a:cubicBezTo>
                <a:lnTo>
                  <a:pt x="12188784" y="5460489"/>
                </a:lnTo>
                <a:lnTo>
                  <a:pt x="4083058" y="6858000"/>
                </a:lnTo>
                <a:lnTo>
                  <a:pt x="4076212" y="6858000"/>
                </a:lnTo>
                <a:lnTo>
                  <a:pt x="3320" y="6858170"/>
                </a:lnTo>
                <a:cubicBezTo>
                  <a:pt x="-346" y="3427932"/>
                  <a:pt x="5118" y="2293878"/>
                  <a:pt x="0" y="1705"/>
                </a:cubicBezTo>
                <a:close/>
              </a:path>
            </a:pathLst>
          </a:custGeom>
          <a:noFill/>
        </p:spPr>
        <p:txBody>
          <a:bodyPr wrap="square" tIns="540000" anchor="ctr">
            <a:noAutofit/>
          </a:bodyPr>
          <a:lstStyle>
            <a:lvl1pPr algn="ctr">
              <a:defRPr/>
            </a:lvl1pPr>
          </a:lstStyle>
          <a:p>
            <a:r>
              <a:rPr lang="en-US" dirty="0"/>
              <a:t>Click icon to add picture</a:t>
            </a:r>
            <a:endParaRPr lang="de-DE" dirty="0"/>
          </a:p>
        </p:txBody>
      </p:sp>
    </p:spTree>
    <p:extLst>
      <p:ext uri="{BB962C8B-B14F-4D97-AF65-F5344CB8AC3E}">
        <p14:creationId xmlns:p14="http://schemas.microsoft.com/office/powerpoint/2010/main" val="358597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nal Slide">
    <p:bg>
      <p:bgPr>
        <a:solidFill>
          <a:srgbClr val="10384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184624"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B71DE30F-70E4-45DE-A1F8-DBD36DC1ECA2}" type="datetime1">
              <a:rPr lang="en-US" smtClean="0"/>
              <a:pPr/>
              <a:t>1/10/2025</a:t>
            </a:fld>
            <a:endParaRPr lang="en-US" dirty="0"/>
          </a:p>
        </p:txBody>
      </p:sp>
      <p:sp>
        <p:nvSpPr>
          <p:cNvPr id="5" name="Footer Placeholder 4"/>
          <p:cNvSpPr>
            <a:spLocks noGrp="1"/>
          </p:cNvSpPr>
          <p:nvPr>
            <p:ph type="ftr" sz="quarter" idx="11"/>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Bayer Radiology 16:9 Template - January 2018</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184429" cy="1440000"/>
          </a:xfrm>
        </p:spPr>
        <p:txBody>
          <a:bodyPr anchor="t"/>
          <a:lstStyle>
            <a:lvl1pPr>
              <a:defRPr sz="3200" i="1">
                <a:solidFill>
                  <a:schemeClr val="accent4"/>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3" y="4262151"/>
            <a:ext cx="24794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0" name="Bildplatzhalter 19"/>
          <p:cNvSpPr>
            <a:spLocks noGrp="1"/>
          </p:cNvSpPr>
          <p:nvPr>
            <p:ph type="pic" sz="quarter" idx="14"/>
          </p:nvPr>
        </p:nvSpPr>
        <p:spPr bwMode="gray">
          <a:xfrm>
            <a:off x="3411659" y="-5900"/>
            <a:ext cx="8792142" cy="6864535"/>
          </a:xfrm>
          <a:custGeom>
            <a:avLst/>
            <a:gdLst>
              <a:gd name="connsiteX0" fmla="*/ 1341581 w 8112573"/>
              <a:gd name="connsiteY0" fmla="*/ 0 h 6858000"/>
              <a:gd name="connsiteX1" fmla="*/ 8112573 w 8112573"/>
              <a:gd name="connsiteY1" fmla="*/ 0 h 6858000"/>
              <a:gd name="connsiteX2" fmla="*/ 8112572 w 8112573"/>
              <a:gd name="connsiteY2" fmla="*/ 5272618 h 6858000"/>
              <a:gd name="connsiteX3" fmla="*/ 8112572 w 8112573"/>
              <a:gd name="connsiteY3" fmla="*/ 5460489 h 6858000"/>
              <a:gd name="connsiteX4" fmla="*/ 6846 w 8112573"/>
              <a:gd name="connsiteY4" fmla="*/ 6858000 h 6858000"/>
              <a:gd name="connsiteX5" fmla="*/ 0 w 8112573"/>
              <a:gd name="connsiteY5" fmla="*/ 6858000 h 6858000"/>
              <a:gd name="connsiteX0" fmla="*/ 1341581 w 8112573"/>
              <a:gd name="connsiteY0" fmla="*/ 0 h 6858636"/>
              <a:gd name="connsiteX1" fmla="*/ 8112573 w 8112573"/>
              <a:gd name="connsiteY1" fmla="*/ 0 h 6858636"/>
              <a:gd name="connsiteX2" fmla="*/ 8112572 w 8112573"/>
              <a:gd name="connsiteY2" fmla="*/ 5272618 h 6858636"/>
              <a:gd name="connsiteX3" fmla="*/ 8112572 w 8112573"/>
              <a:gd name="connsiteY3" fmla="*/ 6858636 h 6858636"/>
              <a:gd name="connsiteX4" fmla="*/ 6846 w 8112573"/>
              <a:gd name="connsiteY4" fmla="*/ 6858000 h 6858636"/>
              <a:gd name="connsiteX5" fmla="*/ 0 w 8112573"/>
              <a:gd name="connsiteY5" fmla="*/ 6858000 h 6858636"/>
              <a:gd name="connsiteX6" fmla="*/ 1341581 w 8112573"/>
              <a:gd name="connsiteY6" fmla="*/ 0 h 6858636"/>
              <a:gd name="connsiteX0" fmla="*/ 1341581 w 8779200"/>
              <a:gd name="connsiteY0" fmla="*/ 5899 h 6864535"/>
              <a:gd name="connsiteX1" fmla="*/ 8779200 w 8779200"/>
              <a:gd name="connsiteY1" fmla="*/ 0 h 6864535"/>
              <a:gd name="connsiteX2" fmla="*/ 8112572 w 8779200"/>
              <a:gd name="connsiteY2" fmla="*/ 5278517 h 6864535"/>
              <a:gd name="connsiteX3" fmla="*/ 8112572 w 8779200"/>
              <a:gd name="connsiteY3" fmla="*/ 6864535 h 6864535"/>
              <a:gd name="connsiteX4" fmla="*/ 6846 w 8779200"/>
              <a:gd name="connsiteY4" fmla="*/ 6863899 h 6864535"/>
              <a:gd name="connsiteX5" fmla="*/ 0 w 8779200"/>
              <a:gd name="connsiteY5" fmla="*/ 6863899 h 6864535"/>
              <a:gd name="connsiteX6" fmla="*/ 1341581 w 8779200"/>
              <a:gd name="connsiteY6" fmla="*/ 5899 h 6864535"/>
              <a:gd name="connsiteX0" fmla="*/ 1341581 w 8790998"/>
              <a:gd name="connsiteY0" fmla="*/ 5899 h 6864535"/>
              <a:gd name="connsiteX1" fmla="*/ 8779200 w 8790998"/>
              <a:gd name="connsiteY1" fmla="*/ 0 h 6864535"/>
              <a:gd name="connsiteX2" fmla="*/ 8112572 w 8790998"/>
              <a:gd name="connsiteY2" fmla="*/ 5278517 h 6864535"/>
              <a:gd name="connsiteX3" fmla="*/ 8790998 w 8790998"/>
              <a:gd name="connsiteY3" fmla="*/ 6864535 h 6864535"/>
              <a:gd name="connsiteX4" fmla="*/ 6846 w 8790998"/>
              <a:gd name="connsiteY4" fmla="*/ 6863899 h 6864535"/>
              <a:gd name="connsiteX5" fmla="*/ 0 w 8790998"/>
              <a:gd name="connsiteY5" fmla="*/ 6863899 h 6864535"/>
              <a:gd name="connsiteX6" fmla="*/ 1341581 w 8790998"/>
              <a:gd name="connsiteY6" fmla="*/ 5899 h 6864535"/>
              <a:gd name="connsiteX0" fmla="*/ 1341581 w 9801017"/>
              <a:gd name="connsiteY0" fmla="*/ 5899 h 6864535"/>
              <a:gd name="connsiteX1" fmla="*/ 8779200 w 9801017"/>
              <a:gd name="connsiteY1" fmla="*/ 0 h 6864535"/>
              <a:gd name="connsiteX2" fmla="*/ 8790998 w 9801017"/>
              <a:gd name="connsiteY2" fmla="*/ 6864535 h 6864535"/>
              <a:gd name="connsiteX3" fmla="*/ 6846 w 9801017"/>
              <a:gd name="connsiteY3" fmla="*/ 6863899 h 6864535"/>
              <a:gd name="connsiteX4" fmla="*/ 0 w 9801017"/>
              <a:gd name="connsiteY4" fmla="*/ 6863899 h 6864535"/>
              <a:gd name="connsiteX5" fmla="*/ 1341581 w 9801017"/>
              <a:gd name="connsiteY5" fmla="*/ 5899 h 6864535"/>
              <a:gd name="connsiteX0" fmla="*/ 1341581 w 9440059"/>
              <a:gd name="connsiteY0" fmla="*/ 589886 h 7448522"/>
              <a:gd name="connsiteX1" fmla="*/ 8779200 w 9440059"/>
              <a:gd name="connsiteY1" fmla="*/ 583987 h 7448522"/>
              <a:gd name="connsiteX2" fmla="*/ 8790998 w 9440059"/>
              <a:gd name="connsiteY2" fmla="*/ 7448522 h 7448522"/>
              <a:gd name="connsiteX3" fmla="*/ 6846 w 9440059"/>
              <a:gd name="connsiteY3" fmla="*/ 7447886 h 7448522"/>
              <a:gd name="connsiteX4" fmla="*/ 0 w 9440059"/>
              <a:gd name="connsiteY4" fmla="*/ 7447886 h 7448522"/>
              <a:gd name="connsiteX5" fmla="*/ 1341581 w 9440059"/>
              <a:gd name="connsiteY5" fmla="*/ 589886 h 7448522"/>
              <a:gd name="connsiteX0" fmla="*/ 1341581 w 9440059"/>
              <a:gd name="connsiteY0" fmla="*/ 5899 h 6864535"/>
              <a:gd name="connsiteX1" fmla="*/ 8779200 w 9440059"/>
              <a:gd name="connsiteY1" fmla="*/ 0 h 6864535"/>
              <a:gd name="connsiteX2" fmla="*/ 8790998 w 9440059"/>
              <a:gd name="connsiteY2" fmla="*/ 6864535 h 6864535"/>
              <a:gd name="connsiteX3" fmla="*/ 6846 w 9440059"/>
              <a:gd name="connsiteY3" fmla="*/ 6863899 h 6864535"/>
              <a:gd name="connsiteX4" fmla="*/ 0 w 9440059"/>
              <a:gd name="connsiteY4" fmla="*/ 6863899 h 6864535"/>
              <a:gd name="connsiteX5" fmla="*/ 1341581 w 9440059"/>
              <a:gd name="connsiteY5" fmla="*/ 5899 h 6864535"/>
              <a:gd name="connsiteX0" fmla="*/ 1341581 w 8790998"/>
              <a:gd name="connsiteY0" fmla="*/ 5899 h 6864535"/>
              <a:gd name="connsiteX1" fmla="*/ 8779200 w 8790998"/>
              <a:gd name="connsiteY1" fmla="*/ 0 h 6864535"/>
              <a:gd name="connsiteX2" fmla="*/ 8790998 w 8790998"/>
              <a:gd name="connsiteY2" fmla="*/ 6864535 h 6864535"/>
              <a:gd name="connsiteX3" fmla="*/ 6846 w 8790998"/>
              <a:gd name="connsiteY3" fmla="*/ 6863899 h 6864535"/>
              <a:gd name="connsiteX4" fmla="*/ 0 w 8790998"/>
              <a:gd name="connsiteY4" fmla="*/ 6863899 h 6864535"/>
              <a:gd name="connsiteX5" fmla="*/ 1341581 w 8790998"/>
              <a:gd name="connsiteY5" fmla="*/ 5899 h 686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0998" h="6864535">
                <a:moveTo>
                  <a:pt x="1341581" y="5899"/>
                </a:moveTo>
                <a:lnTo>
                  <a:pt x="8779200" y="0"/>
                </a:lnTo>
                <a:cubicBezTo>
                  <a:pt x="8789616" y="1316424"/>
                  <a:pt x="8785099" y="3432267"/>
                  <a:pt x="8790998" y="6864535"/>
                </a:cubicBezTo>
                <a:lnTo>
                  <a:pt x="6846" y="6863899"/>
                </a:lnTo>
                <a:lnTo>
                  <a:pt x="0" y="6863899"/>
                </a:lnTo>
                <a:lnTo>
                  <a:pt x="1341581" y="5899"/>
                </a:lnTo>
                <a:close/>
              </a:path>
            </a:pathLst>
          </a:custGeom>
        </p:spPr>
        <p:txBody>
          <a:bodyPr wrap="square" tIns="540000" anchor="ctr">
            <a:noAutofit/>
          </a:bodyPr>
          <a:lstStyle>
            <a:lvl1pPr algn="ctr">
              <a:defRPr/>
            </a:lvl1pPr>
          </a:lstStyle>
          <a:p>
            <a:r>
              <a:rPr lang="en-US" dirty="0"/>
              <a:t>Click icon to add picture</a:t>
            </a:r>
            <a:endParaRPr lang="de-DE" dirty="0"/>
          </a:p>
        </p:txBody>
      </p:sp>
    </p:spTree>
    <p:extLst>
      <p:ext uri="{BB962C8B-B14F-4D97-AF65-F5344CB8AC3E}">
        <p14:creationId xmlns:p14="http://schemas.microsoft.com/office/powerpoint/2010/main" val="3171375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Titel 7"/>
          <p:cNvSpPr>
            <a:spLocks noGrp="1"/>
          </p:cNvSpPr>
          <p:nvPr>
            <p:ph type="title" hasCustomPrompt="1"/>
          </p:nvPr>
        </p:nvSpPr>
        <p:spPr>
          <a:xfrm>
            <a:off x="1977022" y="403540"/>
            <a:ext cx="9625255" cy="864000"/>
          </a:xfrm>
        </p:spPr>
        <p:txBody>
          <a:bodyPr/>
          <a:lstStyle>
            <a:lvl1pPr>
              <a:defRPr/>
            </a:lvl1pPr>
          </a:lstStyle>
          <a:p>
            <a:r>
              <a:rPr lang="en-US" dirty="0"/>
              <a:t>Click to edit Master title style</a:t>
            </a:r>
          </a:p>
        </p:txBody>
      </p:sp>
      <p:sp>
        <p:nvSpPr>
          <p:cNvPr id="55" name="Text Placeholder 54"/>
          <p:cNvSpPr>
            <a:spLocks noGrp="1"/>
          </p:cNvSpPr>
          <p:nvPr>
            <p:ph type="body" sz="quarter" idx="13"/>
          </p:nvPr>
        </p:nvSpPr>
        <p:spPr bwMode="gray">
          <a:xfrm>
            <a:off x="2005598" y="1843721"/>
            <a:ext cx="4680609" cy="4641030"/>
          </a:xfrm>
        </p:spPr>
        <p:txBody>
          <a:bodyPr/>
          <a:lstStyle>
            <a:lvl1pPr marL="270000" indent="-270000">
              <a:spcBef>
                <a:spcPts val="1800"/>
              </a:spcBef>
              <a:spcAft>
                <a:spcPts val="0"/>
              </a:spcAft>
              <a:buFontTx/>
              <a:buBlip>
                <a:blip r:embed="rId2"/>
              </a:buBlip>
              <a:defRPr sz="2000"/>
            </a:lvl1pPr>
            <a:lvl2pPr marL="540000" indent="-270000">
              <a:spcBef>
                <a:spcPts val="600"/>
              </a:spcBef>
              <a:spcAft>
                <a:spcPts val="0"/>
              </a:spcAft>
              <a:buFontTx/>
              <a:buBlip>
                <a:blip r:embed="rId3"/>
              </a:buBlip>
              <a:defRPr sz="2000"/>
            </a:lvl2pPr>
            <a:lvl3pPr marL="810000" indent="-270000">
              <a:spcBef>
                <a:spcPts val="600"/>
              </a:spcBef>
              <a:spcAft>
                <a:spcPts val="0"/>
              </a:spcAft>
              <a:buFontTx/>
              <a:buBlip>
                <a:blip r:embed="rId4"/>
              </a:buBlip>
              <a:defRPr sz="2000"/>
            </a:lvl3pPr>
            <a:lvl4pPr marL="1080000" indent="-270000">
              <a:spcBef>
                <a:spcPts val="600"/>
              </a:spcBef>
              <a:spcAft>
                <a:spcPts val="0"/>
              </a:spcAft>
              <a:buFontTx/>
              <a:buBlip>
                <a:blip r:embed="rId5"/>
              </a:buBlip>
              <a:defRPr sz="2000"/>
            </a:lvl4pPr>
            <a:lvl5pPr>
              <a:spcBef>
                <a:spcPts val="600"/>
              </a:spcBef>
              <a:spcAft>
                <a:spcPts val="0"/>
              </a:spcAft>
              <a:defRPr sz="2000"/>
            </a:lvl5pPr>
            <a:lvl6pPr>
              <a:spcBef>
                <a:spcPts val="600"/>
              </a:spcBef>
              <a:spcAft>
                <a:spcPts val="0"/>
              </a:spcAft>
              <a:defRPr sz="2000"/>
            </a:lvl6pPr>
            <a:lvl7pPr>
              <a:spcBef>
                <a:spcPts val="600"/>
              </a:spcBef>
              <a:spcAft>
                <a:spcPts val="0"/>
              </a:spcAft>
              <a:defRPr sz="2000"/>
            </a:lvl7pPr>
            <a:lvl8pPr>
              <a:spcBef>
                <a:spcPts val="600"/>
              </a:spcBef>
              <a:spcAft>
                <a:spcPts val="0"/>
              </a:spcAft>
              <a:defRPr sz="2000"/>
            </a:lvl8pPr>
            <a:lvl9pPr>
              <a:spcBef>
                <a:spcPts val="600"/>
              </a:spcBef>
              <a:spcAft>
                <a:spcPts val="0"/>
              </a:spcAft>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bwMode="gray"/>
        <p:txBody>
          <a:bodyPr/>
          <a:lstStyle/>
          <a:p>
            <a:fld id="{E8BBB039-A7ED-4CBB-ABC6-76E5CA824551}" type="datetime1">
              <a:rPr lang="en-US" smtClean="0"/>
              <a:t>1/10/2025</a:t>
            </a:fld>
            <a:endParaRPr lang="en-US" dirty="0"/>
          </a:p>
        </p:txBody>
      </p:sp>
      <p:sp>
        <p:nvSpPr>
          <p:cNvPr id="4" name="Footer Placeholder 3"/>
          <p:cNvSpPr>
            <a:spLocks noGrp="1"/>
          </p:cNvSpPr>
          <p:nvPr>
            <p:ph type="ftr" sz="quarter" idx="11"/>
          </p:nvPr>
        </p:nvSpPr>
        <p:spPr bwMode="gray">
          <a:xfrm>
            <a:off x="974800" y="6617933"/>
            <a:ext cx="5711408" cy="108000"/>
          </a:xfrm>
          <a:prstGeom prst="rect">
            <a:avLst/>
          </a:prstGeom>
        </p:spPr>
        <p:txBody>
          <a:bodyPr/>
          <a:lstStyle/>
          <a:p>
            <a:r>
              <a:rPr lang="en-US" dirty="0"/>
              <a:t>/// Bayer 16:9 Template /// December 2017</a:t>
            </a:r>
          </a:p>
        </p:txBody>
      </p:sp>
      <p:sp>
        <p:nvSpPr>
          <p:cNvPr id="5" name="Slide Number Placeholder 4"/>
          <p:cNvSpPr>
            <a:spLocks noGrp="1"/>
          </p:cNvSpPr>
          <p:nvPr>
            <p:ph type="sldNum" sz="quarter" idx="12"/>
          </p:nvPr>
        </p:nvSpPr>
        <p:spPr bwMode="gray">
          <a:xfrm>
            <a:off x="195869" y="6617933"/>
            <a:ext cx="392377" cy="108000"/>
          </a:xfrm>
        </p:spPr>
        <p:txBody>
          <a:bodyPr/>
          <a:lstStyle/>
          <a:p>
            <a:fld id="{EEAD9179-7A6B-4268-BEB2-F3B8EB06115B}" type="slidenum">
              <a:rPr lang="en-US" smtClean="0"/>
              <a:pPr/>
              <a:t>‹#›</a:t>
            </a:fld>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gray">
          <a:xfrm>
            <a:off x="701767" y="704850"/>
            <a:ext cx="720406"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805252" y="1"/>
            <a:ext cx="4386748" cy="6858000"/>
            <a:chOff x="7804236" y="1"/>
            <a:chExt cx="4386177" cy="6858000"/>
          </a:xfrm>
        </p:grpSpPr>
        <p:sp>
          <p:nvSpPr>
            <p:cNvPr id="19" name="Freeform 6"/>
            <p:cNvSpPr>
              <a:spLocks/>
            </p:cNvSpPr>
            <p:nvPr userDrawn="1"/>
          </p:nvSpPr>
          <p:spPr bwMode="black">
            <a:xfrm>
              <a:off x="7804236" y="1"/>
              <a:ext cx="2489310" cy="6858000"/>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10" name="Freeform 6"/>
            <p:cNvSpPr>
              <a:spLocks/>
            </p:cNvSpPr>
            <p:nvPr userDrawn="1"/>
          </p:nvSpPr>
          <p:spPr bwMode="black">
            <a:xfrm>
              <a:off x="8456276" y="1408976"/>
              <a:ext cx="3734137" cy="5449024"/>
            </a:xfrm>
            <a:custGeom>
              <a:avLst/>
              <a:gdLst>
                <a:gd name="T0" fmla="*/ 0 w 2785"/>
                <a:gd name="T1" fmla="*/ 4064 h 4064"/>
                <a:gd name="T2" fmla="*/ 11 w 2785"/>
                <a:gd name="T3" fmla="*/ 4064 h 4064"/>
                <a:gd name="T4" fmla="*/ 2785 w 2785"/>
                <a:gd name="T5" fmla="*/ 17 h 4064"/>
                <a:gd name="T6" fmla="*/ 2785 w 2785"/>
                <a:gd name="T7" fmla="*/ 0 h 4064"/>
                <a:gd name="T8" fmla="*/ 0 w 2785"/>
                <a:gd name="T9" fmla="*/ 4064 h 4064"/>
              </a:gdLst>
              <a:ahLst/>
              <a:cxnLst>
                <a:cxn ang="0">
                  <a:pos x="T0" y="T1"/>
                </a:cxn>
                <a:cxn ang="0">
                  <a:pos x="T2" y="T3"/>
                </a:cxn>
                <a:cxn ang="0">
                  <a:pos x="T4" y="T5"/>
                </a:cxn>
                <a:cxn ang="0">
                  <a:pos x="T6" y="T7"/>
                </a:cxn>
                <a:cxn ang="0">
                  <a:pos x="T8" y="T9"/>
                </a:cxn>
              </a:cxnLst>
              <a:rect l="0" t="0" r="r" b="b"/>
              <a:pathLst>
                <a:path w="2785" h="4064">
                  <a:moveTo>
                    <a:pt x="0" y="4064"/>
                  </a:moveTo>
                  <a:lnTo>
                    <a:pt x="11" y="4064"/>
                  </a:lnTo>
                  <a:lnTo>
                    <a:pt x="2785" y="17"/>
                  </a:lnTo>
                  <a:lnTo>
                    <a:pt x="2785" y="0"/>
                  </a:lnTo>
                  <a:lnTo>
                    <a:pt x="0" y="406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DE" sz="1800" dirty="0"/>
            </a:p>
          </p:txBody>
        </p:sp>
      </p:grpSp>
    </p:spTree>
    <p:extLst>
      <p:ext uri="{BB962C8B-B14F-4D97-AF65-F5344CB8AC3E}">
        <p14:creationId xmlns:p14="http://schemas.microsoft.com/office/powerpoint/2010/main" val="322964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ntent Area &amp; Guides">
    <p:spTree>
      <p:nvGrpSpPr>
        <p:cNvPr id="1" name=""/>
        <p:cNvGrpSpPr/>
        <p:nvPr/>
      </p:nvGrpSpPr>
      <p:grpSpPr>
        <a:xfrm>
          <a:off x="0" y="0"/>
          <a:ext cx="0" cy="0"/>
          <a:chOff x="0" y="0"/>
          <a:chExt cx="0" cy="0"/>
        </a:xfrm>
      </p:grpSpPr>
      <p:sp>
        <p:nvSpPr>
          <p:cNvPr id="18" name="Rectangle 17"/>
          <p:cNvSpPr/>
          <p:nvPr/>
        </p:nvSpPr>
        <p:spPr bwMode="gray">
          <a:xfrm>
            <a:off x="982792" y="1735137"/>
            <a:ext cx="10801406" cy="47496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rPr>
              <a:t>Please restrict your content to this area</a:t>
            </a:r>
          </a:p>
        </p:txBody>
      </p:sp>
      <p:sp>
        <p:nvSpPr>
          <p:cNvPr id="3" name="Date Placeholder 2"/>
          <p:cNvSpPr>
            <a:spLocks noGrp="1"/>
          </p:cNvSpPr>
          <p:nvPr>
            <p:ph type="dt" sz="half" idx="10"/>
          </p:nvPr>
        </p:nvSpPr>
        <p:spPr bwMode="gray"/>
        <p:txBody>
          <a:bodyPr/>
          <a:lstStyle/>
          <a:p>
            <a:fld id="{D9481F93-960D-4649-B657-BFCCAADA500A}" type="datetime1">
              <a:rPr lang="en-US" smtClean="0"/>
              <a:pPr/>
              <a:t>1/10/2025</a:t>
            </a:fld>
            <a:endParaRPr lang="en-US" dirty="0"/>
          </a:p>
        </p:txBody>
      </p:sp>
      <p:sp>
        <p:nvSpPr>
          <p:cNvPr id="4" name="Footer Placeholder 3"/>
          <p:cNvSpPr>
            <a:spLocks noGrp="1"/>
          </p:cNvSpPr>
          <p:nvPr>
            <p:ph type="ftr" sz="quarter" idx="11"/>
          </p:nvPr>
        </p:nvSpPr>
        <p:spPr bwMode="gray"/>
        <p:txBody>
          <a:bodyPr/>
          <a:lstStyle/>
          <a:p>
            <a:r>
              <a:rPr lang="en-US" dirty="0">
                <a:solidFill>
                  <a:srgbClr val="10384F"/>
                </a:solidFill>
              </a:rPr>
              <a:t>Bayer Radiology 16:9 Template - January 2018</a:t>
            </a:r>
          </a:p>
        </p:txBody>
      </p:sp>
      <p:sp>
        <p:nvSpPr>
          <p:cNvPr id="5" name="Slide Number Placeholder 4"/>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8" name="Title 4"/>
          <p:cNvSpPr txBox="1">
            <a:spLocks/>
          </p:cNvSpPr>
          <p:nvPr/>
        </p:nvSpPr>
        <p:spPr bwMode="gray">
          <a:xfrm>
            <a:off x="981948" y="590935"/>
            <a:ext cx="10801406" cy="455002"/>
          </a:xfrm>
          <a:prstGeom prst="rect">
            <a:avLst/>
          </a:prstGeom>
        </p:spPr>
        <p:txBody>
          <a:bodyPr vert="horz" lIns="0" tIns="0" rIns="0" bIns="0" rtlCol="0" anchor="b">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r>
              <a:rPr lang="en-US" sz="2800" dirty="0">
                <a:solidFill>
                  <a:srgbClr val="10384F"/>
                </a:solidFill>
              </a:rPr>
              <a:t>Content area and guides</a:t>
            </a:r>
          </a:p>
        </p:txBody>
      </p:sp>
      <p:grpSp>
        <p:nvGrpSpPr>
          <p:cNvPr id="2" name="Group 1"/>
          <p:cNvGrpSpPr/>
          <p:nvPr/>
        </p:nvGrpSpPr>
        <p:grpSpPr>
          <a:xfrm>
            <a:off x="1" y="0"/>
            <a:ext cx="12192000" cy="6858002"/>
            <a:chOff x="0" y="0"/>
            <a:chExt cx="12190413" cy="6858002"/>
          </a:xfrm>
        </p:grpSpPr>
        <p:cxnSp>
          <p:nvCxnSpPr>
            <p:cNvPr id="10" name="Straight Connector 9"/>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gray">
            <a:xfrm>
              <a:off x="0" y="6484751"/>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gray">
            <a:xfrm flipV="1">
              <a:off x="982664"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gray">
            <a:xfrm flipV="1">
              <a:off x="11782425"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flipV="1">
              <a:off x="620395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gray">
            <a:xfrm flipV="1">
              <a:off x="656342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gray">
            <a:xfrm>
              <a:off x="0" y="393486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gray">
            <a:xfrm>
              <a:off x="0" y="4289945"/>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gray">
            <a:xfrm flipV="1">
              <a:off x="3411538"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gray">
            <a:xfrm flipV="1">
              <a:off x="377190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gray">
            <a:xfrm flipV="1">
              <a:off x="899290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gray">
            <a:xfrm flipV="1">
              <a:off x="9356725"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bwMode="gray">
            <a:xfrm>
              <a:off x="982664"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r>
                <a:rPr lang="de-DE" sz="800" dirty="0">
                  <a:solidFill>
                    <a:srgbClr val="D30F4B"/>
                  </a:solidFill>
                </a:rPr>
                <a:t>14,20</a:t>
              </a:r>
            </a:p>
            <a:p>
              <a:r>
                <a:rPr lang="de-DE" sz="800" dirty="0">
                  <a:solidFill>
                    <a:srgbClr val="D30F4B"/>
                  </a:solidFill>
                </a:rPr>
                <a:t>5.59</a:t>
              </a:r>
            </a:p>
            <a:p>
              <a:endParaRPr lang="en-US" sz="800" dirty="0">
                <a:solidFill>
                  <a:srgbClr val="D30F4B"/>
                </a:solidFill>
              </a:endParaRPr>
            </a:p>
          </p:txBody>
        </p:sp>
        <p:sp>
          <p:nvSpPr>
            <p:cNvPr id="35" name="Rectangle 34"/>
            <p:cNvSpPr/>
            <p:nvPr/>
          </p:nvSpPr>
          <p:spPr bwMode="gray">
            <a:xfrm>
              <a:off x="3030538"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rgbClr val="D30F4B"/>
                  </a:solidFill>
                </a:rPr>
                <a:t>7,45</a:t>
              </a:r>
            </a:p>
            <a:p>
              <a:pPr algn="r"/>
              <a:r>
                <a:rPr lang="de-DE" sz="800" dirty="0">
                  <a:solidFill>
                    <a:srgbClr val="D30F4B"/>
                  </a:solidFill>
                </a:rPr>
                <a:t>2.93</a:t>
              </a:r>
              <a:endParaRPr lang="en-US" sz="800" dirty="0">
                <a:solidFill>
                  <a:srgbClr val="D30F4B"/>
                </a:solidFill>
              </a:endParaRPr>
            </a:p>
          </p:txBody>
        </p:sp>
        <p:sp>
          <p:nvSpPr>
            <p:cNvPr id="36" name="Rectangle 35"/>
            <p:cNvSpPr/>
            <p:nvPr/>
          </p:nvSpPr>
          <p:spPr bwMode="gray">
            <a:xfrm>
              <a:off x="377247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r>
                <a:rPr lang="de-DE" sz="800" dirty="0">
                  <a:solidFill>
                    <a:srgbClr val="D30F4B"/>
                  </a:solidFill>
                </a:rPr>
                <a:t>6,45</a:t>
              </a:r>
            </a:p>
            <a:p>
              <a:r>
                <a:rPr lang="de-DE" sz="800" dirty="0">
                  <a:solidFill>
                    <a:srgbClr val="D30F4B"/>
                  </a:solidFill>
                </a:rPr>
                <a:t>2.54</a:t>
              </a:r>
              <a:endParaRPr lang="en-US" sz="800" dirty="0">
                <a:solidFill>
                  <a:srgbClr val="D30F4B"/>
                </a:solidFill>
              </a:endParaRPr>
            </a:p>
          </p:txBody>
        </p:sp>
        <p:sp>
          <p:nvSpPr>
            <p:cNvPr id="37" name="Rectangle 36"/>
            <p:cNvSpPr/>
            <p:nvPr/>
          </p:nvSpPr>
          <p:spPr bwMode="gray">
            <a:xfrm>
              <a:off x="582295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rgbClr val="D30F4B"/>
                  </a:solidFill>
                </a:rPr>
                <a:t>0,30</a:t>
              </a:r>
            </a:p>
            <a:p>
              <a:pPr algn="r"/>
              <a:r>
                <a:rPr lang="de-DE" sz="800" dirty="0">
                  <a:solidFill>
                    <a:srgbClr val="D30F4B"/>
                  </a:solidFill>
                </a:rPr>
                <a:t>0.12</a:t>
              </a:r>
              <a:endParaRPr lang="en-US" sz="800" dirty="0">
                <a:solidFill>
                  <a:srgbClr val="D30F4B"/>
                </a:solidFill>
              </a:endParaRPr>
            </a:p>
          </p:txBody>
        </p:sp>
        <p:sp>
          <p:nvSpPr>
            <p:cNvPr id="38" name="Rectangle 37"/>
            <p:cNvSpPr/>
            <p:nvPr/>
          </p:nvSpPr>
          <p:spPr bwMode="gray">
            <a:xfrm>
              <a:off x="6566371"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r>
                <a:rPr lang="de-DE" sz="800" dirty="0">
                  <a:solidFill>
                    <a:srgbClr val="D30F4B"/>
                  </a:solidFill>
                </a:rPr>
                <a:t>1,30</a:t>
              </a:r>
            </a:p>
            <a:p>
              <a:r>
                <a:rPr lang="de-DE" sz="800" dirty="0">
                  <a:solidFill>
                    <a:srgbClr val="D30F4B"/>
                  </a:solidFill>
                </a:rPr>
                <a:t>0.51</a:t>
              </a:r>
              <a:endParaRPr lang="en-US" sz="800" dirty="0">
                <a:solidFill>
                  <a:srgbClr val="D30F4B"/>
                </a:solidFill>
              </a:endParaRPr>
            </a:p>
          </p:txBody>
        </p:sp>
        <p:sp>
          <p:nvSpPr>
            <p:cNvPr id="39" name="Rectangle 38"/>
            <p:cNvSpPr/>
            <p:nvPr/>
          </p:nvSpPr>
          <p:spPr bwMode="gray">
            <a:xfrm>
              <a:off x="861190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rgbClr val="D30F4B"/>
                  </a:solidFill>
                </a:rPr>
                <a:t>8,06</a:t>
              </a:r>
            </a:p>
            <a:p>
              <a:pPr algn="r"/>
              <a:r>
                <a:rPr lang="de-DE" sz="800" dirty="0">
                  <a:solidFill>
                    <a:srgbClr val="D30F4B"/>
                  </a:solidFill>
                </a:rPr>
                <a:t>3.17</a:t>
              </a:r>
              <a:endParaRPr lang="en-US" sz="800" dirty="0">
                <a:solidFill>
                  <a:srgbClr val="D30F4B"/>
                </a:solidFill>
              </a:endParaRPr>
            </a:p>
          </p:txBody>
        </p:sp>
        <p:sp>
          <p:nvSpPr>
            <p:cNvPr id="40" name="Rectangle 39"/>
            <p:cNvSpPr/>
            <p:nvPr/>
          </p:nvSpPr>
          <p:spPr bwMode="gray">
            <a:xfrm>
              <a:off x="9357295"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r>
                <a:rPr lang="de-DE" sz="800" dirty="0">
                  <a:solidFill>
                    <a:srgbClr val="D30F4B"/>
                  </a:solidFill>
                </a:rPr>
                <a:t>9,06</a:t>
              </a:r>
            </a:p>
            <a:p>
              <a:r>
                <a:rPr lang="de-DE" sz="800" dirty="0">
                  <a:solidFill>
                    <a:srgbClr val="D30F4B"/>
                  </a:solidFill>
                </a:rPr>
                <a:t>3.57</a:t>
              </a:r>
              <a:endParaRPr lang="en-US" sz="800" dirty="0">
                <a:solidFill>
                  <a:srgbClr val="D30F4B"/>
                </a:solidFill>
              </a:endParaRPr>
            </a:p>
          </p:txBody>
        </p:sp>
        <p:sp>
          <p:nvSpPr>
            <p:cNvPr id="41" name="Rectangle 40"/>
            <p:cNvSpPr/>
            <p:nvPr/>
          </p:nvSpPr>
          <p:spPr bwMode="gray">
            <a:xfrm>
              <a:off x="11398374"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rgbClr val="D30F4B"/>
                  </a:solidFill>
                </a:rPr>
                <a:t>15,80</a:t>
              </a:r>
            </a:p>
            <a:p>
              <a:pPr algn="r"/>
              <a:r>
                <a:rPr lang="de-DE" sz="800" dirty="0">
                  <a:solidFill>
                    <a:srgbClr val="D30F4B"/>
                  </a:solidFill>
                </a:rPr>
                <a:t>6.22</a:t>
              </a:r>
              <a:endParaRPr lang="en-US" sz="800" dirty="0">
                <a:solidFill>
                  <a:srgbClr val="D30F4B"/>
                </a:solidFill>
              </a:endParaRPr>
            </a:p>
          </p:txBody>
        </p:sp>
        <p:sp>
          <p:nvSpPr>
            <p:cNvPr id="42" name="Rectangle 41"/>
            <p:cNvSpPr/>
            <p:nvPr/>
          </p:nvSpPr>
          <p:spPr bwMode="gray">
            <a:xfrm>
              <a:off x="11808730" y="1741637"/>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r"/>
              <a:r>
                <a:rPr lang="de-DE" sz="800" dirty="0">
                  <a:solidFill>
                    <a:srgbClr val="D30F4B"/>
                  </a:solidFill>
                </a:rPr>
                <a:t>4,70</a:t>
              </a:r>
            </a:p>
            <a:p>
              <a:pPr algn="r"/>
              <a:r>
                <a:rPr lang="de-DE" sz="800" dirty="0">
                  <a:solidFill>
                    <a:srgbClr val="D30F4B"/>
                  </a:solidFill>
                </a:rPr>
                <a:t>1.85</a:t>
              </a:r>
              <a:endParaRPr lang="en-US" sz="800" dirty="0">
                <a:solidFill>
                  <a:srgbClr val="D30F4B"/>
                </a:solidFill>
              </a:endParaRPr>
            </a:p>
          </p:txBody>
        </p:sp>
        <p:sp>
          <p:nvSpPr>
            <p:cNvPr id="44" name="Rectangle 43"/>
            <p:cNvSpPr/>
            <p:nvPr/>
          </p:nvSpPr>
          <p:spPr bwMode="gray">
            <a:xfrm>
              <a:off x="11808730" y="6244245"/>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algn="r">
                <a:defRPr/>
              </a:pPr>
              <a:r>
                <a:rPr lang="de-DE" sz="800" dirty="0">
                  <a:solidFill>
                    <a:srgbClr val="D30F4B"/>
                  </a:solidFill>
                </a:rPr>
                <a:t>8,49</a:t>
              </a:r>
              <a:endParaRPr lang="en-US" sz="800" dirty="0">
                <a:solidFill>
                  <a:srgbClr val="D30F4B"/>
                </a:solidFill>
              </a:endParaRPr>
            </a:p>
            <a:p>
              <a:pPr algn="r"/>
              <a:r>
                <a:rPr lang="de-DE" sz="800" dirty="0">
                  <a:solidFill>
                    <a:srgbClr val="D30F4B"/>
                  </a:solidFill>
                </a:rPr>
                <a:t>3.34</a:t>
              </a:r>
            </a:p>
          </p:txBody>
        </p:sp>
        <p:sp>
          <p:nvSpPr>
            <p:cNvPr id="45" name="Rectangle 44"/>
            <p:cNvSpPr/>
            <p:nvPr/>
          </p:nvSpPr>
          <p:spPr bwMode="gray">
            <a:xfrm>
              <a:off x="11808730" y="4289945"/>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r"/>
              <a:r>
                <a:rPr lang="de-DE" sz="800" dirty="0">
                  <a:solidFill>
                    <a:srgbClr val="D30F4B"/>
                  </a:solidFill>
                </a:rPr>
                <a:t>2,40</a:t>
              </a:r>
            </a:p>
            <a:p>
              <a:pPr algn="r"/>
              <a:r>
                <a:rPr lang="de-DE" sz="800" dirty="0">
                  <a:solidFill>
                    <a:srgbClr val="D30F4B"/>
                  </a:solidFill>
                </a:rPr>
                <a:t>0.94</a:t>
              </a:r>
              <a:endParaRPr lang="en-US" sz="800" dirty="0">
                <a:solidFill>
                  <a:srgbClr val="D30F4B"/>
                </a:solidFill>
              </a:endParaRPr>
            </a:p>
          </p:txBody>
        </p:sp>
        <p:cxnSp>
          <p:nvCxnSpPr>
            <p:cNvPr id="48" name="Straight Connector 47"/>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bwMode="gray">
            <a:xfrm>
              <a:off x="11808730" y="369436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algn="r">
                <a:defRPr/>
              </a:pPr>
              <a:r>
                <a:rPr lang="de-DE" sz="800" dirty="0">
                  <a:solidFill>
                    <a:srgbClr val="D30F4B"/>
                  </a:solidFill>
                </a:rPr>
                <a:t>1,40</a:t>
              </a:r>
              <a:endParaRPr lang="en-US" sz="800" dirty="0">
                <a:solidFill>
                  <a:srgbClr val="D30F4B"/>
                </a:solidFill>
              </a:endParaRPr>
            </a:p>
            <a:p>
              <a:pPr algn="r"/>
              <a:r>
                <a:rPr lang="de-DE" sz="800" dirty="0">
                  <a:solidFill>
                    <a:srgbClr val="D30F4B"/>
                  </a:solidFill>
                </a:rPr>
                <a:t>0.55</a:t>
              </a:r>
            </a:p>
          </p:txBody>
        </p:sp>
        <p:cxnSp>
          <p:nvCxnSpPr>
            <p:cNvPr id="43" name="Straight Connector 42"/>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15"/>
            <p:cNvCxnSpPr/>
            <p:nvPr userDrawn="1"/>
          </p:nvCxnSpPr>
          <p:spPr bwMode="gray">
            <a:xfrm flipV="1">
              <a:off x="6380857" y="0"/>
              <a:ext cx="0" cy="685800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Rectangle 37"/>
            <p:cNvSpPr/>
            <p:nvPr userDrawn="1"/>
          </p:nvSpPr>
          <p:spPr bwMode="gray">
            <a:xfrm>
              <a:off x="6181724" y="26194"/>
              <a:ext cx="223835"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rgbClr val="FF3162"/>
                  </a:solidFill>
                </a:rPr>
                <a:t>0,80</a:t>
              </a:r>
            </a:p>
          </p:txBody>
        </p:sp>
        <p:sp>
          <p:nvSpPr>
            <p:cNvPr id="51" name="Rectangle 37"/>
            <p:cNvSpPr/>
            <p:nvPr userDrawn="1"/>
          </p:nvSpPr>
          <p:spPr bwMode="gray">
            <a:xfrm>
              <a:off x="6360320" y="26194"/>
              <a:ext cx="233361"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r>
                <a:rPr lang="de-DE" sz="600" dirty="0">
                  <a:solidFill>
                    <a:srgbClr val="FF3162"/>
                  </a:solidFill>
                </a:rPr>
                <a:t>0.31</a:t>
              </a:r>
              <a:endParaRPr lang="en-US" sz="600" dirty="0">
                <a:solidFill>
                  <a:srgbClr val="FF3162"/>
                </a:solidFill>
              </a:endParaRPr>
            </a:p>
          </p:txBody>
        </p:sp>
        <p:sp>
          <p:nvSpPr>
            <p:cNvPr id="53" name="Rectangle 37"/>
            <p:cNvSpPr/>
            <p:nvPr userDrawn="1"/>
          </p:nvSpPr>
          <p:spPr bwMode="gray">
            <a:xfrm>
              <a:off x="11965895" y="4006695"/>
              <a:ext cx="223835"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rgbClr val="FF3162"/>
                  </a:solidFill>
                </a:rPr>
                <a:t>1,90</a:t>
              </a:r>
            </a:p>
          </p:txBody>
        </p:sp>
        <p:sp>
          <p:nvSpPr>
            <p:cNvPr id="55" name="Rectangle 37"/>
            <p:cNvSpPr/>
            <p:nvPr userDrawn="1"/>
          </p:nvSpPr>
          <p:spPr bwMode="gray">
            <a:xfrm>
              <a:off x="11956369" y="4129086"/>
              <a:ext cx="233361"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rgbClr val="FF3162"/>
                  </a:solidFill>
                </a:rPr>
                <a:t>0.75</a:t>
              </a:r>
              <a:endParaRPr lang="en-US" sz="600" dirty="0">
                <a:solidFill>
                  <a:srgbClr val="FF3162"/>
                </a:solidFill>
              </a:endParaRPr>
            </a:p>
          </p:txBody>
        </p:sp>
        <p:cxnSp>
          <p:nvCxnSpPr>
            <p:cNvPr id="57" name="Straight Connector 27"/>
            <p:cNvCxnSpPr/>
            <p:nvPr userDrawn="1"/>
          </p:nvCxnSpPr>
          <p:spPr bwMode="gray">
            <a:xfrm>
              <a:off x="0" y="4113076"/>
              <a:ext cx="121904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9" name="Rectangle 17"/>
          <p:cNvSpPr/>
          <p:nvPr/>
        </p:nvSpPr>
        <p:spPr bwMode="gray">
          <a:xfrm>
            <a:off x="982792" y="1735137"/>
            <a:ext cx="10801406" cy="4749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rPr>
              <a:t>Please restrict your content to this area</a:t>
            </a:r>
          </a:p>
        </p:txBody>
      </p:sp>
      <p:pic>
        <p:nvPicPr>
          <p:cNvPr id="60"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7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75010EB2-6865-41ED-94A3-C47153434422}" type="datetime1">
              <a:rPr lang="en-US" smtClean="0"/>
              <a:pPr/>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algn="ctr" defTabSz="915680">
              <a:defRPr/>
            </a:pPr>
            <a:r>
              <a:rPr lang="en-US" sz="1051" kern="0" dirty="0">
                <a:solidFill>
                  <a:srgbClr val="FF3162"/>
                </a:solidFill>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2"/>
          <p:cNvSpPr>
            <a:spLocks noGrp="1"/>
          </p:cNvSpPr>
          <p:nvPr>
            <p:ph type="pic" sz="quarter" idx="14"/>
          </p:nvPr>
        </p:nvSpPr>
        <p:spPr bwMode="gray">
          <a:xfrm>
            <a:off x="4078373" y="0"/>
            <a:ext cx="8116009"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3"/>
              <a:gd name="connsiteY0" fmla="*/ 0 h 6858000"/>
              <a:gd name="connsiteX1" fmla="*/ 8112573 w 8114953"/>
              <a:gd name="connsiteY1" fmla="*/ 0 h 6858000"/>
              <a:gd name="connsiteX2" fmla="*/ 8114953 w 8114953"/>
              <a:gd name="connsiteY2" fmla="*/ 6003673 h 6858000"/>
              <a:gd name="connsiteX3" fmla="*/ 3275459 w 8114953"/>
              <a:gd name="connsiteY3" fmla="*/ 6858000 h 6858000"/>
              <a:gd name="connsiteX4" fmla="*/ 0 w 8114953"/>
              <a:gd name="connsiteY4" fmla="*/ 6858000 h 6858000"/>
              <a:gd name="connsiteX5" fmla="*/ 1341581 w 811495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3" h="6858000">
                <a:moveTo>
                  <a:pt x="1341581" y="0"/>
                </a:moveTo>
                <a:lnTo>
                  <a:pt x="8112573" y="0"/>
                </a:lnTo>
                <a:cubicBezTo>
                  <a:pt x="8112573" y="1913118"/>
                  <a:pt x="8114953" y="4090555"/>
                  <a:pt x="8114953" y="6003673"/>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6"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74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DCD30EA2-1438-43BD-AA19-0A8FB6B3348D}" type="datetime1">
              <a:rPr lang="en-US" smtClean="0"/>
              <a:pPr/>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algn="ctr" defTabSz="915680">
              <a:defRPr/>
            </a:pPr>
            <a:r>
              <a:rPr lang="en-US" sz="1051" kern="0" dirty="0">
                <a:solidFill>
                  <a:srgbClr val="00BCFF"/>
                </a:solidFill>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2"/>
          <p:cNvSpPr>
            <a:spLocks noGrp="1"/>
          </p:cNvSpPr>
          <p:nvPr>
            <p:ph type="pic" sz="quarter" idx="14"/>
          </p:nvPr>
        </p:nvSpPr>
        <p:spPr bwMode="gray">
          <a:xfrm>
            <a:off x="4078372" y="0"/>
            <a:ext cx="8113629"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2573"/>
              <a:gd name="connsiteY0" fmla="*/ 0 h 6858000"/>
              <a:gd name="connsiteX1" fmla="*/ 8112573 w 8112573"/>
              <a:gd name="connsiteY1" fmla="*/ 0 h 6858000"/>
              <a:gd name="connsiteX2" fmla="*/ 8112572 w 8112573"/>
              <a:gd name="connsiteY2" fmla="*/ 6001292 h 6858000"/>
              <a:gd name="connsiteX3" fmla="*/ 3275459 w 8112573"/>
              <a:gd name="connsiteY3" fmla="*/ 6858000 h 6858000"/>
              <a:gd name="connsiteX4" fmla="*/ 0 w 8112573"/>
              <a:gd name="connsiteY4" fmla="*/ 6858000 h 6858000"/>
              <a:gd name="connsiteX5" fmla="*/ 1341581 w 811257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2573" h="6858000">
                <a:moveTo>
                  <a:pt x="1341581" y="0"/>
                </a:moveTo>
                <a:lnTo>
                  <a:pt x="8112573" y="0"/>
                </a:lnTo>
                <a:cubicBezTo>
                  <a:pt x="8112573" y="1913118"/>
                  <a:pt x="8112572" y="4088174"/>
                  <a:pt x="8112572" y="6001292"/>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2"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89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accent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9D7FA799-CE4C-40D5-A6E9-BE04FE3F9970}" type="datetime1">
              <a:rPr lang="en-US" smtClean="0"/>
              <a:pPr/>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algn="ctr" defTabSz="915680">
              <a:defRPr/>
            </a:pPr>
            <a:r>
              <a:rPr lang="en-US" sz="1051" kern="0" dirty="0">
                <a:solidFill>
                  <a:srgbClr val="89D329"/>
                </a:solidFill>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2"/>
          <p:cNvSpPr>
            <a:spLocks noGrp="1"/>
          </p:cNvSpPr>
          <p:nvPr>
            <p:ph type="pic" sz="quarter" idx="14"/>
          </p:nvPr>
        </p:nvSpPr>
        <p:spPr bwMode="gray">
          <a:xfrm>
            <a:off x="4078373" y="0"/>
            <a:ext cx="8116010"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4"/>
              <a:gd name="connsiteY0" fmla="*/ 0 h 6858000"/>
              <a:gd name="connsiteX1" fmla="*/ 8112573 w 8114954"/>
              <a:gd name="connsiteY1" fmla="*/ 0 h 6858000"/>
              <a:gd name="connsiteX2" fmla="*/ 8114954 w 8114954"/>
              <a:gd name="connsiteY2" fmla="*/ 6003672 h 6858000"/>
              <a:gd name="connsiteX3" fmla="*/ 3275459 w 8114954"/>
              <a:gd name="connsiteY3" fmla="*/ 6858000 h 6858000"/>
              <a:gd name="connsiteX4" fmla="*/ 0 w 8114954"/>
              <a:gd name="connsiteY4" fmla="*/ 6858000 h 6858000"/>
              <a:gd name="connsiteX5" fmla="*/ 1341581 w 811495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4" h="6858000">
                <a:moveTo>
                  <a:pt x="1341581" y="0"/>
                </a:moveTo>
                <a:lnTo>
                  <a:pt x="8112573" y="0"/>
                </a:lnTo>
                <a:cubicBezTo>
                  <a:pt x="8112573" y="1913118"/>
                  <a:pt x="8114954" y="4090554"/>
                  <a:pt x="8114954" y="6003672"/>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2"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3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Titel 7"/>
          <p:cNvSpPr>
            <a:spLocks noGrp="1"/>
          </p:cNvSpPr>
          <p:nvPr>
            <p:ph type="title" hasCustomPrompt="1"/>
          </p:nvPr>
        </p:nvSpPr>
        <p:spPr>
          <a:xfrm>
            <a:off x="1977022" y="403540"/>
            <a:ext cx="9625255" cy="864000"/>
          </a:xfrm>
        </p:spPr>
        <p:txBody>
          <a:bodyPr/>
          <a:lstStyle>
            <a:lvl1pPr>
              <a:defRPr/>
            </a:lvl1pPr>
          </a:lstStyle>
          <a:p>
            <a:r>
              <a:rPr lang="en-US" dirty="0"/>
              <a:t>Click to edit Master title style</a:t>
            </a:r>
          </a:p>
        </p:txBody>
      </p:sp>
      <p:sp>
        <p:nvSpPr>
          <p:cNvPr id="55" name="Text Placeholder 54"/>
          <p:cNvSpPr>
            <a:spLocks noGrp="1"/>
          </p:cNvSpPr>
          <p:nvPr>
            <p:ph type="body" sz="quarter" idx="13"/>
          </p:nvPr>
        </p:nvSpPr>
        <p:spPr bwMode="gray">
          <a:xfrm>
            <a:off x="2005598" y="1843721"/>
            <a:ext cx="4680609" cy="4641030"/>
          </a:xfrm>
        </p:spPr>
        <p:txBody>
          <a:bodyPr/>
          <a:lstStyle>
            <a:lvl1pPr marL="270000" indent="-270000">
              <a:spcBef>
                <a:spcPts val="1800"/>
              </a:spcBef>
              <a:spcAft>
                <a:spcPts val="0"/>
              </a:spcAft>
              <a:buFontTx/>
              <a:buBlip>
                <a:blip r:embed="rId2"/>
              </a:buBlip>
              <a:defRPr sz="2000"/>
            </a:lvl1pPr>
            <a:lvl2pPr marL="540000" indent="-270000">
              <a:spcBef>
                <a:spcPts val="600"/>
              </a:spcBef>
              <a:spcAft>
                <a:spcPts val="0"/>
              </a:spcAft>
              <a:buFontTx/>
              <a:buBlip>
                <a:blip r:embed="rId3"/>
              </a:buBlip>
              <a:defRPr sz="2000"/>
            </a:lvl2pPr>
            <a:lvl3pPr marL="810000" indent="-270000">
              <a:spcBef>
                <a:spcPts val="600"/>
              </a:spcBef>
              <a:spcAft>
                <a:spcPts val="0"/>
              </a:spcAft>
              <a:buFontTx/>
              <a:buBlip>
                <a:blip r:embed="rId4"/>
              </a:buBlip>
              <a:defRPr sz="2000"/>
            </a:lvl3pPr>
            <a:lvl4pPr marL="1080000" indent="-270000">
              <a:spcBef>
                <a:spcPts val="600"/>
              </a:spcBef>
              <a:spcAft>
                <a:spcPts val="0"/>
              </a:spcAft>
              <a:buFontTx/>
              <a:buBlip>
                <a:blip r:embed="rId5"/>
              </a:buBlip>
              <a:defRPr sz="2000"/>
            </a:lvl4pPr>
            <a:lvl5pPr>
              <a:spcBef>
                <a:spcPts val="600"/>
              </a:spcBef>
              <a:spcAft>
                <a:spcPts val="0"/>
              </a:spcAft>
              <a:defRPr sz="2000"/>
            </a:lvl5pPr>
            <a:lvl6pPr>
              <a:spcBef>
                <a:spcPts val="600"/>
              </a:spcBef>
              <a:spcAft>
                <a:spcPts val="0"/>
              </a:spcAft>
              <a:defRPr sz="2000"/>
            </a:lvl6pPr>
            <a:lvl7pPr>
              <a:spcBef>
                <a:spcPts val="600"/>
              </a:spcBef>
              <a:spcAft>
                <a:spcPts val="0"/>
              </a:spcAft>
              <a:defRPr sz="2000"/>
            </a:lvl7pPr>
            <a:lvl8pPr>
              <a:spcBef>
                <a:spcPts val="600"/>
              </a:spcBef>
              <a:spcAft>
                <a:spcPts val="0"/>
              </a:spcAft>
              <a:defRPr sz="2000"/>
            </a:lvl8pPr>
            <a:lvl9pPr>
              <a:spcBef>
                <a:spcPts val="600"/>
              </a:spcBef>
              <a:spcAft>
                <a:spcPts val="0"/>
              </a:spcAft>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bwMode="gray"/>
        <p:txBody>
          <a:bodyPr/>
          <a:lstStyle/>
          <a:p>
            <a:fld id="{E8BBB039-A7ED-4CBB-ABC6-76E5CA824551}" type="datetime1">
              <a:rPr lang="en-US" smtClean="0"/>
              <a:pPr/>
              <a:t>1/10/2025</a:t>
            </a:fld>
            <a:endParaRPr lang="en-US" dirty="0"/>
          </a:p>
        </p:txBody>
      </p:sp>
      <p:sp>
        <p:nvSpPr>
          <p:cNvPr id="4" name="Footer Placeholder 3"/>
          <p:cNvSpPr>
            <a:spLocks noGrp="1"/>
          </p:cNvSpPr>
          <p:nvPr>
            <p:ph type="ftr" sz="quarter" idx="11"/>
          </p:nvPr>
        </p:nvSpPr>
        <p:spPr bwMode="gray">
          <a:xfrm>
            <a:off x="974800" y="6617933"/>
            <a:ext cx="5711408" cy="108000"/>
          </a:xfrm>
          <a:prstGeom prst="rect">
            <a:avLst/>
          </a:prstGeom>
        </p:spPr>
        <p:txBody>
          <a:bodyPr/>
          <a:lstStyle/>
          <a:p>
            <a:r>
              <a:rPr lang="en-US" dirty="0">
                <a:solidFill>
                  <a:srgbClr val="000000"/>
                </a:solidFill>
              </a:rPr>
              <a:t>/// Bayer 16:9 Template /// December 2017</a:t>
            </a:r>
          </a:p>
        </p:txBody>
      </p:sp>
      <p:sp>
        <p:nvSpPr>
          <p:cNvPr id="5" name="Slide Number Placeholder 4"/>
          <p:cNvSpPr>
            <a:spLocks noGrp="1"/>
          </p:cNvSpPr>
          <p:nvPr>
            <p:ph type="sldNum" sz="quarter" idx="12"/>
          </p:nvPr>
        </p:nvSpPr>
        <p:spPr bwMode="gray">
          <a:xfrm>
            <a:off x="195869" y="6617933"/>
            <a:ext cx="392377" cy="108000"/>
          </a:xfrm>
        </p:spPr>
        <p:txBody>
          <a:bodyPr/>
          <a:lstStyle/>
          <a:p>
            <a:fld id="{EEAD9179-7A6B-4268-BEB2-F3B8EB06115B}" type="slidenum">
              <a:rPr lang="en-US" smtClean="0">
                <a:solidFill>
                  <a:srgbClr val="00BCFF"/>
                </a:solidFill>
              </a:rPr>
              <a:pPr/>
              <a:t>‹#›</a:t>
            </a:fld>
            <a:endParaRPr lang="en-US" dirty="0">
              <a:solidFill>
                <a:srgbClr val="00BCFF"/>
              </a:solidFill>
            </a:endParaRPr>
          </a:p>
        </p:txBody>
      </p:sp>
      <p:pic>
        <p:nvPicPr>
          <p:cNvPr id="9" name="Picture 2" descr="\\nas-mainz\Projekte_vertraulich\Bayer\17-0612_Fischer_CI-Redesign\vom Kunden\Bayer_Cross_2017_on-Screen_RGB_170630.wm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gray">
          <a:xfrm>
            <a:off x="701767" y="704850"/>
            <a:ext cx="720406"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805252" y="1"/>
            <a:ext cx="4386748" cy="6858000"/>
            <a:chOff x="7804236" y="1"/>
            <a:chExt cx="4386177" cy="6858000"/>
          </a:xfrm>
        </p:grpSpPr>
        <p:sp>
          <p:nvSpPr>
            <p:cNvPr id="19" name="Freeform 6"/>
            <p:cNvSpPr>
              <a:spLocks/>
            </p:cNvSpPr>
            <p:nvPr userDrawn="1"/>
          </p:nvSpPr>
          <p:spPr bwMode="black">
            <a:xfrm>
              <a:off x="7804236" y="1"/>
              <a:ext cx="2489310" cy="6858000"/>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sp>
          <p:nvSpPr>
            <p:cNvPr id="10" name="Freeform 6"/>
            <p:cNvSpPr>
              <a:spLocks/>
            </p:cNvSpPr>
            <p:nvPr userDrawn="1"/>
          </p:nvSpPr>
          <p:spPr bwMode="black">
            <a:xfrm>
              <a:off x="8456276" y="1408976"/>
              <a:ext cx="3734137" cy="5449024"/>
            </a:xfrm>
            <a:custGeom>
              <a:avLst/>
              <a:gdLst>
                <a:gd name="T0" fmla="*/ 0 w 2785"/>
                <a:gd name="T1" fmla="*/ 4064 h 4064"/>
                <a:gd name="T2" fmla="*/ 11 w 2785"/>
                <a:gd name="T3" fmla="*/ 4064 h 4064"/>
                <a:gd name="T4" fmla="*/ 2785 w 2785"/>
                <a:gd name="T5" fmla="*/ 17 h 4064"/>
                <a:gd name="T6" fmla="*/ 2785 w 2785"/>
                <a:gd name="T7" fmla="*/ 0 h 4064"/>
                <a:gd name="T8" fmla="*/ 0 w 2785"/>
                <a:gd name="T9" fmla="*/ 4064 h 4064"/>
              </a:gdLst>
              <a:ahLst/>
              <a:cxnLst>
                <a:cxn ang="0">
                  <a:pos x="T0" y="T1"/>
                </a:cxn>
                <a:cxn ang="0">
                  <a:pos x="T2" y="T3"/>
                </a:cxn>
                <a:cxn ang="0">
                  <a:pos x="T4" y="T5"/>
                </a:cxn>
                <a:cxn ang="0">
                  <a:pos x="T6" y="T7"/>
                </a:cxn>
                <a:cxn ang="0">
                  <a:pos x="T8" y="T9"/>
                </a:cxn>
              </a:cxnLst>
              <a:rect l="0" t="0" r="r" b="b"/>
              <a:pathLst>
                <a:path w="2785" h="4064">
                  <a:moveTo>
                    <a:pt x="0" y="4064"/>
                  </a:moveTo>
                  <a:lnTo>
                    <a:pt x="11" y="4064"/>
                  </a:lnTo>
                  <a:lnTo>
                    <a:pt x="2785" y="17"/>
                  </a:lnTo>
                  <a:lnTo>
                    <a:pt x="2785" y="0"/>
                  </a:lnTo>
                  <a:lnTo>
                    <a:pt x="0" y="406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DE" sz="1800" dirty="0">
                <a:solidFill>
                  <a:srgbClr val="000000"/>
                </a:solidFill>
              </a:endParaRPr>
            </a:p>
          </p:txBody>
        </p:sp>
      </p:grpSp>
    </p:spTree>
    <p:extLst>
      <p:ext uri="{BB962C8B-B14F-4D97-AF65-F5344CB8AC3E}">
        <p14:creationId xmlns:p14="http://schemas.microsoft.com/office/powerpoint/2010/main" val="67485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hapter">
    <p:bg>
      <p:bgPr>
        <a:solidFill>
          <a:schemeClr val="tx2"/>
        </a:solidFill>
        <a:effectLst/>
      </p:bgPr>
    </p:bg>
    <p:spTree>
      <p:nvGrpSpPr>
        <p:cNvPr id="1" name=""/>
        <p:cNvGrpSpPr/>
        <p:nvPr/>
      </p:nvGrpSpPr>
      <p:grpSpPr>
        <a:xfrm>
          <a:off x="0" y="0"/>
          <a:ext cx="0" cy="0"/>
          <a:chOff x="0" y="0"/>
          <a:chExt cx="0" cy="0"/>
        </a:xfrm>
      </p:grpSpPr>
      <p:sp>
        <p:nvSpPr>
          <p:cNvPr id="6" name="Freeform 5"/>
          <p:cNvSpPr/>
          <p:nvPr/>
        </p:nvSpPr>
        <p:spPr bwMode="invGray">
          <a:xfrm>
            <a:off x="0" y="0"/>
            <a:ext cx="2104849" cy="6861175"/>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1175"/>
              <a:gd name="connsiteX1" fmla="*/ 2104575 w 2104575"/>
              <a:gd name="connsiteY1" fmla="*/ 0 h 6861175"/>
              <a:gd name="connsiteX2" fmla="*/ 650732 w 2104575"/>
              <a:gd name="connsiteY2" fmla="*/ 6861175 h 6861175"/>
              <a:gd name="connsiteX3" fmla="*/ 0 w 2104575"/>
              <a:gd name="connsiteY3" fmla="*/ 6858000 h 6861175"/>
              <a:gd name="connsiteX4" fmla="*/ 0 w 2104575"/>
              <a:gd name="connsiteY4" fmla="*/ 0 h 686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1175">
                <a:moveTo>
                  <a:pt x="0" y="0"/>
                </a:moveTo>
                <a:lnTo>
                  <a:pt x="2104575" y="0"/>
                </a:lnTo>
                <a:lnTo>
                  <a:pt x="650732" y="6861175"/>
                </a:lnTo>
                <a:lnTo>
                  <a:pt x="0" y="6858000"/>
                </a:lnTo>
                <a:lnTo>
                  <a:pt x="0" y="0"/>
                </a:lnTo>
                <a:close/>
              </a:path>
            </a:pathLst>
          </a:custGeom>
          <a:gradFill flip="none" rotWithShape="1">
            <a:gsLst>
              <a:gs pos="0">
                <a:srgbClr val="E61A5D"/>
              </a:gs>
              <a:gs pos="50000">
                <a:srgbClr val="E61A5D"/>
              </a:gs>
              <a:gs pos="84000">
                <a:srgbClr val="E61A5D">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a:solidFill>
                <a:srgbClr val="000000"/>
              </a:solidFill>
            </a:endParaRPr>
          </a:p>
        </p:txBody>
      </p:sp>
      <p:sp>
        <p:nvSpPr>
          <p:cNvPr id="3" name="Date Placeholder 2"/>
          <p:cNvSpPr>
            <a:spLocks noGrp="1"/>
          </p:cNvSpPr>
          <p:nvPr>
            <p:ph type="dt" sz="half" idx="10"/>
          </p:nvPr>
        </p:nvSpPr>
        <p:spPr bwMode="gray"/>
        <p:txBody>
          <a:bodyPr/>
          <a:lstStyle/>
          <a:p>
            <a:fld id="{674890C4-4E35-4DC3-9074-9DF2286DA7D6}" type="datetime1">
              <a:rPr lang="en-US" smtClean="0"/>
              <a:pPr/>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a:solidFill>
                  <a:srgbClr val="FFFFFF"/>
                </a:solidFill>
              </a:rPr>
              <a:t>/// Bayer 16:9 Template /// December 2017</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solidFill>
                  <a:srgbClr val="FFFFFF"/>
                </a:solidFill>
              </a:rPr>
              <a:pPr/>
              <a:t>‹#›</a:t>
            </a:fld>
            <a:endParaRPr lang="en-US" dirty="0">
              <a:solidFill>
                <a:srgbClr val="FFFFFF"/>
              </a:solidFill>
            </a:endParaRPr>
          </a:p>
        </p:txBody>
      </p:sp>
      <p:sp>
        <p:nvSpPr>
          <p:cNvPr id="26" name="Subtitle 2"/>
          <p:cNvSpPr>
            <a:spLocks noGrp="1"/>
          </p:cNvSpPr>
          <p:nvPr>
            <p:ph type="subTitle" idx="1"/>
          </p:nvPr>
        </p:nvSpPr>
        <p:spPr bwMode="black">
          <a:xfrm>
            <a:off x="6846988" y="3064854"/>
            <a:ext cx="4500586" cy="720000"/>
          </a:xfrm>
        </p:spPr>
        <p:txBody>
          <a:bodyPr anchor="t"/>
          <a:lstStyle>
            <a:lvl1pPr marL="0" indent="0" algn="l">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grpSp>
        <p:nvGrpSpPr>
          <p:cNvPr id="23" name="Group 219"/>
          <p:cNvGrpSpPr>
            <a:grpSpLocks noChangeAspect="1"/>
          </p:cNvGrpSpPr>
          <p:nvPr/>
        </p:nvGrpSpPr>
        <p:grpSpPr bwMode="gray">
          <a:xfrm>
            <a:off x="197726" y="617323"/>
            <a:ext cx="395299" cy="396000"/>
            <a:chOff x="6936" y="180"/>
            <a:chExt cx="526" cy="527"/>
          </a:xfrm>
          <a:solidFill>
            <a:schemeClr val="bg1"/>
          </a:solidFill>
        </p:grpSpPr>
        <p:sp>
          <p:nvSpPr>
            <p:cNvPr id="25" name="Freeform 220"/>
            <p:cNvSpPr>
              <a:spLocks/>
            </p:cNvSpPr>
            <p:nvPr/>
          </p:nvSpPr>
          <p:spPr bwMode="gray">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7" name="Freeform 221"/>
            <p:cNvSpPr>
              <a:spLocks/>
            </p:cNvSpPr>
            <p:nvPr/>
          </p:nvSpPr>
          <p:spPr bwMode="gray">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8" name="Freeform 222"/>
            <p:cNvSpPr>
              <a:spLocks/>
            </p:cNvSpPr>
            <p:nvPr/>
          </p:nvSpPr>
          <p:spPr bwMode="gray">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9" name="Freeform 223"/>
            <p:cNvSpPr>
              <a:spLocks noEditPoints="1"/>
            </p:cNvSpPr>
            <p:nvPr/>
          </p:nvSpPr>
          <p:spPr bwMode="gray">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0" name="Freeform 224"/>
            <p:cNvSpPr>
              <a:spLocks noEditPoints="1"/>
            </p:cNvSpPr>
            <p:nvPr/>
          </p:nvSpPr>
          <p:spPr bwMode="gray">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1" name="Freeform 225"/>
            <p:cNvSpPr>
              <a:spLocks noEditPoints="1"/>
            </p:cNvSpPr>
            <p:nvPr/>
          </p:nvSpPr>
          <p:spPr bwMode="gray">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2" name="Freeform 226"/>
            <p:cNvSpPr>
              <a:spLocks noEditPoints="1"/>
            </p:cNvSpPr>
            <p:nvPr/>
          </p:nvSpPr>
          <p:spPr bwMode="gray">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3" name="Freeform 227"/>
            <p:cNvSpPr>
              <a:spLocks noEditPoints="1"/>
            </p:cNvSpPr>
            <p:nvPr/>
          </p:nvSpPr>
          <p:spPr bwMode="gray">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4" name="Freeform 228"/>
            <p:cNvSpPr>
              <a:spLocks noEditPoints="1"/>
            </p:cNvSpPr>
            <p:nvPr/>
          </p:nvSpPr>
          <p:spPr bwMode="gray">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5" name="Freeform 229"/>
            <p:cNvSpPr>
              <a:spLocks noEditPoints="1"/>
            </p:cNvSpPr>
            <p:nvPr/>
          </p:nvSpPr>
          <p:spPr bwMode="gray">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
        <p:nvSpPr>
          <p:cNvPr id="2" name="Title 1"/>
          <p:cNvSpPr>
            <a:spLocks noGrp="1"/>
          </p:cNvSpPr>
          <p:nvPr>
            <p:ph type="title"/>
          </p:nvPr>
        </p:nvSpPr>
        <p:spPr bwMode="black">
          <a:xfrm>
            <a:off x="1810185" y="1473903"/>
            <a:ext cx="4140539" cy="1440753"/>
          </a:xfrm>
        </p:spPr>
        <p:txBody>
          <a:bodyPr anchor="b"/>
          <a:lstStyle>
            <a:lvl1pPr algn="r">
              <a:defRPr sz="4800" i="1">
                <a:solidFill>
                  <a:schemeClr val="bg1"/>
                </a:solidFill>
              </a:defRPr>
            </a:lvl1pPr>
          </a:lstStyle>
          <a:p>
            <a:r>
              <a:rPr lang="en-US"/>
              <a:t>Click to edit Master title style</a:t>
            </a:r>
            <a:endParaRPr lang="en-US" dirty="0"/>
          </a:p>
        </p:txBody>
      </p:sp>
      <p:grpSp>
        <p:nvGrpSpPr>
          <p:cNvPr id="49" name="Group 48"/>
          <p:cNvGrpSpPr/>
          <p:nvPr/>
        </p:nvGrpSpPr>
        <p:grpSpPr bwMode="black">
          <a:xfrm>
            <a:off x="4710724" y="1"/>
            <a:ext cx="2593848" cy="6858000"/>
            <a:chOff x="4710111" y="1"/>
            <a:chExt cx="2593510" cy="6858000"/>
          </a:xfrm>
        </p:grpSpPr>
        <p:sp>
          <p:nvSpPr>
            <p:cNvPr id="50" name="Freeform 6"/>
            <p:cNvSpPr>
              <a:spLocks/>
            </p:cNvSpPr>
            <p:nvPr userDrawn="1"/>
          </p:nvSpPr>
          <p:spPr bwMode="black">
            <a:xfrm>
              <a:off x="4710111" y="1"/>
              <a:ext cx="2393982" cy="6858000"/>
            </a:xfrm>
            <a:custGeom>
              <a:avLst/>
              <a:gdLst>
                <a:gd name="T0" fmla="*/ 9 w 1781"/>
                <a:gd name="T1" fmla="*/ 5102 h 5102"/>
                <a:gd name="T2" fmla="*/ 1781 w 1781"/>
                <a:gd name="T3" fmla="*/ 0 h 5102"/>
                <a:gd name="T4" fmla="*/ 1770 w 1781"/>
                <a:gd name="T5" fmla="*/ 0 h 5102"/>
                <a:gd name="T6" fmla="*/ 0 w 1781"/>
                <a:gd name="T7" fmla="*/ 5102 h 5102"/>
                <a:gd name="T8" fmla="*/ 9 w 1781"/>
                <a:gd name="T9" fmla="*/ 5102 h 5102"/>
              </a:gdLst>
              <a:ahLst/>
              <a:cxnLst>
                <a:cxn ang="0">
                  <a:pos x="T0" y="T1"/>
                </a:cxn>
                <a:cxn ang="0">
                  <a:pos x="T2" y="T3"/>
                </a:cxn>
                <a:cxn ang="0">
                  <a:pos x="T4" y="T5"/>
                </a:cxn>
                <a:cxn ang="0">
                  <a:pos x="T6" y="T7"/>
                </a:cxn>
                <a:cxn ang="0">
                  <a:pos x="T8" y="T9"/>
                </a:cxn>
              </a:cxnLst>
              <a:rect l="0" t="0" r="r" b="b"/>
              <a:pathLst>
                <a:path w="1781" h="5102">
                  <a:moveTo>
                    <a:pt x="9" y="5102"/>
                  </a:moveTo>
                  <a:lnTo>
                    <a:pt x="1781" y="0"/>
                  </a:lnTo>
                  <a:lnTo>
                    <a:pt x="1770" y="0"/>
                  </a:lnTo>
                  <a:lnTo>
                    <a:pt x="0" y="5102"/>
                  </a:lnTo>
                  <a:lnTo>
                    <a:pt x="9" y="5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sp>
          <p:nvSpPr>
            <p:cNvPr id="51" name="Freeform 12"/>
            <p:cNvSpPr>
              <a:spLocks/>
            </p:cNvSpPr>
            <p:nvPr userDrawn="1"/>
          </p:nvSpPr>
          <p:spPr bwMode="black">
            <a:xfrm>
              <a:off x="5945695" y="2"/>
              <a:ext cx="1357926" cy="6857998"/>
            </a:xfrm>
            <a:custGeom>
              <a:avLst/>
              <a:gdLst>
                <a:gd name="T0" fmla="*/ 9 w 1013"/>
                <a:gd name="T1" fmla="*/ 5116 h 5116"/>
                <a:gd name="T2" fmla="*/ 1013 w 1013"/>
                <a:gd name="T3" fmla="*/ 0 h 5116"/>
                <a:gd name="T4" fmla="*/ 1004 w 1013"/>
                <a:gd name="T5" fmla="*/ 0 h 5116"/>
                <a:gd name="T6" fmla="*/ 0 w 1013"/>
                <a:gd name="T7" fmla="*/ 5116 h 5116"/>
                <a:gd name="T8" fmla="*/ 9 w 1013"/>
                <a:gd name="T9" fmla="*/ 5116 h 5116"/>
              </a:gdLst>
              <a:ahLst/>
              <a:cxnLst>
                <a:cxn ang="0">
                  <a:pos x="T0" y="T1"/>
                </a:cxn>
                <a:cxn ang="0">
                  <a:pos x="T2" y="T3"/>
                </a:cxn>
                <a:cxn ang="0">
                  <a:pos x="T4" y="T5"/>
                </a:cxn>
                <a:cxn ang="0">
                  <a:pos x="T6" y="T7"/>
                </a:cxn>
                <a:cxn ang="0">
                  <a:pos x="T8" y="T9"/>
                </a:cxn>
              </a:cxnLst>
              <a:rect l="0" t="0" r="r" b="b"/>
              <a:pathLst>
                <a:path w="1013" h="5116">
                  <a:moveTo>
                    <a:pt x="9" y="5116"/>
                  </a:moveTo>
                  <a:lnTo>
                    <a:pt x="1013" y="0"/>
                  </a:lnTo>
                  <a:lnTo>
                    <a:pt x="1004" y="0"/>
                  </a:lnTo>
                  <a:lnTo>
                    <a:pt x="0" y="5116"/>
                  </a:lnTo>
                  <a:lnTo>
                    <a:pt x="9" y="51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grpSp>
    </p:spTree>
    <p:extLst>
      <p:ext uri="{BB962C8B-B14F-4D97-AF65-F5344CB8AC3E}">
        <p14:creationId xmlns:p14="http://schemas.microsoft.com/office/powerpoint/2010/main" val="284224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hapter 2">
    <p:bg>
      <p:bgPr>
        <a:solidFill>
          <a:schemeClr val="accent2"/>
        </a:solidFill>
        <a:effectLst/>
      </p:bgPr>
    </p:bg>
    <p:spTree>
      <p:nvGrpSpPr>
        <p:cNvPr id="1" name=""/>
        <p:cNvGrpSpPr/>
        <p:nvPr/>
      </p:nvGrpSpPr>
      <p:grpSpPr>
        <a:xfrm>
          <a:off x="0" y="0"/>
          <a:ext cx="0" cy="0"/>
          <a:chOff x="0" y="0"/>
          <a:chExt cx="0" cy="0"/>
        </a:xfrm>
      </p:grpSpPr>
      <p:grpSp>
        <p:nvGrpSpPr>
          <p:cNvPr id="36" name="Group 35"/>
          <p:cNvGrpSpPr/>
          <p:nvPr/>
        </p:nvGrpSpPr>
        <p:grpSpPr bwMode="black">
          <a:xfrm>
            <a:off x="5740674" y="0"/>
            <a:ext cx="6451327" cy="6858000"/>
            <a:chOff x="-7368753" y="-1854009"/>
            <a:chExt cx="6299342" cy="6697306"/>
          </a:xfrm>
        </p:grpSpPr>
        <p:sp>
          <p:nvSpPr>
            <p:cNvPr id="37" name="Freeform 6"/>
            <p:cNvSpPr>
              <a:spLocks/>
            </p:cNvSpPr>
            <p:nvPr userDrawn="1"/>
          </p:nvSpPr>
          <p:spPr bwMode="black">
            <a:xfrm>
              <a:off x="-3543591" y="1231517"/>
              <a:ext cx="2474180" cy="3611780"/>
            </a:xfrm>
            <a:custGeom>
              <a:avLst/>
              <a:gdLst>
                <a:gd name="T0" fmla="*/ 0 w 1890"/>
                <a:gd name="T1" fmla="*/ 2759 h 2759"/>
                <a:gd name="T2" fmla="*/ 12 w 1890"/>
                <a:gd name="T3" fmla="*/ 2759 h 2759"/>
                <a:gd name="T4" fmla="*/ 1890 w 1890"/>
                <a:gd name="T5" fmla="*/ 17 h 2759"/>
                <a:gd name="T6" fmla="*/ 1890 w 1890"/>
                <a:gd name="T7" fmla="*/ 0 h 2759"/>
                <a:gd name="T8" fmla="*/ 0 w 1890"/>
                <a:gd name="T9" fmla="*/ 2759 h 2759"/>
              </a:gdLst>
              <a:ahLst/>
              <a:cxnLst>
                <a:cxn ang="0">
                  <a:pos x="T0" y="T1"/>
                </a:cxn>
                <a:cxn ang="0">
                  <a:pos x="T2" y="T3"/>
                </a:cxn>
                <a:cxn ang="0">
                  <a:pos x="T4" y="T5"/>
                </a:cxn>
                <a:cxn ang="0">
                  <a:pos x="T6" y="T7"/>
                </a:cxn>
                <a:cxn ang="0">
                  <a:pos x="T8" y="T9"/>
                </a:cxn>
              </a:cxnLst>
              <a:rect l="0" t="0" r="r" b="b"/>
              <a:pathLst>
                <a:path w="1890" h="2759">
                  <a:moveTo>
                    <a:pt x="0" y="2759"/>
                  </a:moveTo>
                  <a:lnTo>
                    <a:pt x="12" y="2759"/>
                  </a:lnTo>
                  <a:lnTo>
                    <a:pt x="1890" y="17"/>
                  </a:lnTo>
                  <a:lnTo>
                    <a:pt x="1890" y="0"/>
                  </a:lnTo>
                  <a:lnTo>
                    <a:pt x="0" y="27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sp>
          <p:nvSpPr>
            <p:cNvPr id="38" name="Freeform 7"/>
            <p:cNvSpPr>
              <a:spLocks/>
            </p:cNvSpPr>
            <p:nvPr userDrawn="1"/>
          </p:nvSpPr>
          <p:spPr bwMode="black">
            <a:xfrm>
              <a:off x="-7368753" y="-1854009"/>
              <a:ext cx="1327417" cy="6697305"/>
            </a:xfrm>
            <a:custGeom>
              <a:avLst/>
              <a:gdLst>
                <a:gd name="T0" fmla="*/ 10 w 1014"/>
                <a:gd name="T1" fmla="*/ 5116 h 5116"/>
                <a:gd name="T2" fmla="*/ 1014 w 1014"/>
                <a:gd name="T3" fmla="*/ 0 h 5116"/>
                <a:gd name="T4" fmla="*/ 1007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7" y="0"/>
                  </a:lnTo>
                  <a:lnTo>
                    <a:pt x="0" y="5116"/>
                  </a:lnTo>
                  <a:lnTo>
                    <a:pt x="10" y="51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grpSp>
      <p:sp>
        <p:nvSpPr>
          <p:cNvPr id="6" name="Freeform 5"/>
          <p:cNvSpPr/>
          <p:nvPr/>
        </p:nvSpPr>
        <p:spPr bwMode="ltGray">
          <a:xfrm>
            <a:off x="0" y="1"/>
            <a:ext cx="2104849"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00A5E2"/>
              </a:gs>
              <a:gs pos="50000">
                <a:srgbClr val="00A5E2"/>
              </a:gs>
              <a:gs pos="84000">
                <a:schemeClr val="accent2">
                  <a:alpha val="0"/>
                </a:scheme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a:solidFill>
                <a:srgbClr val="000000"/>
              </a:solidFill>
            </a:endParaRPr>
          </a:p>
        </p:txBody>
      </p:sp>
      <p:sp>
        <p:nvSpPr>
          <p:cNvPr id="2" name="Title 1"/>
          <p:cNvSpPr>
            <a:spLocks noGrp="1"/>
          </p:cNvSpPr>
          <p:nvPr>
            <p:ph type="title"/>
          </p:nvPr>
        </p:nvSpPr>
        <p:spPr bwMode="black">
          <a:xfrm>
            <a:off x="6679256" y="2989334"/>
            <a:ext cx="4500586" cy="1440753"/>
          </a:xfrm>
        </p:spPr>
        <p:txBody>
          <a:bodyPr anchor="t"/>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00344F48-BAD6-420A-B743-D8CEE7E17EB6}" type="datetime1">
              <a:rPr lang="en-US" smtClean="0"/>
              <a:pPr/>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a:solidFill>
                  <a:srgbClr val="FFFFFF"/>
                </a:solidFill>
              </a:rPr>
              <a:t>/// Bayer 16:9 Template /// December 2017</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solidFill>
                  <a:srgbClr val="FFFFFF"/>
                </a:solidFill>
              </a:rPr>
              <a:pPr/>
              <a:t>‹#›</a:t>
            </a:fld>
            <a:endParaRPr lang="en-US" dirty="0">
              <a:solidFill>
                <a:srgbClr val="FFFFFF"/>
              </a:solidFill>
            </a:endParaRPr>
          </a:p>
        </p:txBody>
      </p:sp>
      <p:sp>
        <p:nvSpPr>
          <p:cNvPr id="26" name="Subtitle 2"/>
          <p:cNvSpPr>
            <a:spLocks noGrp="1"/>
          </p:cNvSpPr>
          <p:nvPr>
            <p:ph type="subTitle" idx="1"/>
          </p:nvPr>
        </p:nvSpPr>
        <p:spPr bwMode="black">
          <a:xfrm>
            <a:off x="1902438" y="2134650"/>
            <a:ext cx="4500586" cy="720000"/>
          </a:xfrm>
        </p:spPr>
        <p:txBody>
          <a:bodyPr anchor="b"/>
          <a:lstStyle>
            <a:lvl1pPr marL="0" indent="0" algn="r">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grpSp>
        <p:nvGrpSpPr>
          <p:cNvPr id="23" name="Group 219"/>
          <p:cNvGrpSpPr>
            <a:grpSpLocks noChangeAspect="1"/>
          </p:cNvGrpSpPr>
          <p:nvPr/>
        </p:nvGrpSpPr>
        <p:grpSpPr bwMode="gray">
          <a:xfrm>
            <a:off x="197726" y="617323"/>
            <a:ext cx="395299" cy="396000"/>
            <a:chOff x="6936" y="180"/>
            <a:chExt cx="526" cy="527"/>
          </a:xfrm>
          <a:solidFill>
            <a:schemeClr val="bg1"/>
          </a:solidFill>
        </p:grpSpPr>
        <p:sp>
          <p:nvSpPr>
            <p:cNvPr id="25" name="Freeform 220"/>
            <p:cNvSpPr>
              <a:spLocks/>
            </p:cNvSpPr>
            <p:nvPr/>
          </p:nvSpPr>
          <p:spPr bwMode="gray">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7" name="Freeform 221"/>
            <p:cNvSpPr>
              <a:spLocks/>
            </p:cNvSpPr>
            <p:nvPr/>
          </p:nvSpPr>
          <p:spPr bwMode="gray">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8" name="Freeform 222"/>
            <p:cNvSpPr>
              <a:spLocks/>
            </p:cNvSpPr>
            <p:nvPr/>
          </p:nvSpPr>
          <p:spPr bwMode="gray">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9" name="Freeform 223"/>
            <p:cNvSpPr>
              <a:spLocks noEditPoints="1"/>
            </p:cNvSpPr>
            <p:nvPr/>
          </p:nvSpPr>
          <p:spPr bwMode="gray">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0" name="Freeform 224"/>
            <p:cNvSpPr>
              <a:spLocks noEditPoints="1"/>
            </p:cNvSpPr>
            <p:nvPr/>
          </p:nvSpPr>
          <p:spPr bwMode="gray">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1" name="Freeform 225"/>
            <p:cNvSpPr>
              <a:spLocks noEditPoints="1"/>
            </p:cNvSpPr>
            <p:nvPr/>
          </p:nvSpPr>
          <p:spPr bwMode="gray">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2" name="Freeform 226"/>
            <p:cNvSpPr>
              <a:spLocks noEditPoints="1"/>
            </p:cNvSpPr>
            <p:nvPr/>
          </p:nvSpPr>
          <p:spPr bwMode="gray">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3" name="Freeform 227"/>
            <p:cNvSpPr>
              <a:spLocks noEditPoints="1"/>
            </p:cNvSpPr>
            <p:nvPr/>
          </p:nvSpPr>
          <p:spPr bwMode="gray">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4" name="Freeform 228"/>
            <p:cNvSpPr>
              <a:spLocks noEditPoints="1"/>
            </p:cNvSpPr>
            <p:nvPr/>
          </p:nvSpPr>
          <p:spPr bwMode="gray">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5" name="Freeform 229"/>
            <p:cNvSpPr>
              <a:spLocks noEditPoints="1"/>
            </p:cNvSpPr>
            <p:nvPr/>
          </p:nvSpPr>
          <p:spPr bwMode="gray">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Tree>
    <p:extLst>
      <p:ext uri="{BB962C8B-B14F-4D97-AF65-F5344CB8AC3E}">
        <p14:creationId xmlns:p14="http://schemas.microsoft.com/office/powerpoint/2010/main" val="753453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hapter 3">
    <p:bg>
      <p:bgPr>
        <a:solidFill>
          <a:schemeClr val="accent4"/>
        </a:solidFill>
        <a:effectLst/>
      </p:bgPr>
    </p:bg>
    <p:spTree>
      <p:nvGrpSpPr>
        <p:cNvPr id="1" name=""/>
        <p:cNvGrpSpPr/>
        <p:nvPr/>
      </p:nvGrpSpPr>
      <p:grpSpPr>
        <a:xfrm>
          <a:off x="0" y="0"/>
          <a:ext cx="0" cy="0"/>
          <a:chOff x="0" y="0"/>
          <a:chExt cx="0" cy="0"/>
        </a:xfrm>
      </p:grpSpPr>
      <p:sp>
        <p:nvSpPr>
          <p:cNvPr id="6" name="Freeform 5"/>
          <p:cNvSpPr/>
          <p:nvPr/>
        </p:nvSpPr>
        <p:spPr bwMode="ltGray">
          <a:xfrm>
            <a:off x="0" y="1"/>
            <a:ext cx="2104849"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74C713"/>
              </a:gs>
              <a:gs pos="50000">
                <a:srgbClr val="74C713"/>
              </a:gs>
              <a:gs pos="84000">
                <a:srgbClr val="74C713">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a:solidFill>
                <a:srgbClr val="000000"/>
              </a:solidFill>
            </a:endParaRPr>
          </a:p>
        </p:txBody>
      </p:sp>
      <p:sp>
        <p:nvSpPr>
          <p:cNvPr id="2" name="Title 1"/>
          <p:cNvSpPr>
            <a:spLocks noGrp="1"/>
          </p:cNvSpPr>
          <p:nvPr>
            <p:ph type="title"/>
          </p:nvPr>
        </p:nvSpPr>
        <p:spPr bwMode="black">
          <a:xfrm>
            <a:off x="4854976" y="1462159"/>
            <a:ext cx="4500586" cy="1440753"/>
          </a:xfrm>
        </p:spPr>
        <p:txBody>
          <a:bodyPr anchor="b"/>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066E2BF2-796F-4859-87CD-88E1933E68BD}" type="datetime1">
              <a:rPr lang="en-US" smtClean="0"/>
              <a:pPr/>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a:solidFill>
                  <a:srgbClr val="FFFFFF"/>
                </a:solidFill>
              </a:rPr>
              <a:t>/// Bayer 16:9 Template /// December 2017</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solidFill>
                  <a:srgbClr val="FFFFFF"/>
                </a:solidFill>
              </a:rPr>
              <a:pPr/>
              <a:t>‹#›</a:t>
            </a:fld>
            <a:endParaRPr lang="en-US" dirty="0">
              <a:solidFill>
                <a:srgbClr val="FFFFFF"/>
              </a:solidFill>
            </a:endParaRPr>
          </a:p>
        </p:txBody>
      </p:sp>
      <p:grpSp>
        <p:nvGrpSpPr>
          <p:cNvPr id="23" name="Group 219"/>
          <p:cNvGrpSpPr>
            <a:grpSpLocks noChangeAspect="1"/>
          </p:cNvGrpSpPr>
          <p:nvPr/>
        </p:nvGrpSpPr>
        <p:grpSpPr bwMode="gray">
          <a:xfrm>
            <a:off x="197726" y="617323"/>
            <a:ext cx="395299" cy="396000"/>
            <a:chOff x="6936" y="180"/>
            <a:chExt cx="526" cy="527"/>
          </a:xfrm>
          <a:solidFill>
            <a:schemeClr val="bg1"/>
          </a:solidFill>
        </p:grpSpPr>
        <p:sp>
          <p:nvSpPr>
            <p:cNvPr id="25" name="Freeform 220"/>
            <p:cNvSpPr>
              <a:spLocks/>
            </p:cNvSpPr>
            <p:nvPr/>
          </p:nvSpPr>
          <p:spPr bwMode="gray">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7" name="Freeform 221"/>
            <p:cNvSpPr>
              <a:spLocks/>
            </p:cNvSpPr>
            <p:nvPr/>
          </p:nvSpPr>
          <p:spPr bwMode="gray">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8" name="Freeform 222"/>
            <p:cNvSpPr>
              <a:spLocks/>
            </p:cNvSpPr>
            <p:nvPr/>
          </p:nvSpPr>
          <p:spPr bwMode="gray">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9" name="Freeform 223"/>
            <p:cNvSpPr>
              <a:spLocks noEditPoints="1"/>
            </p:cNvSpPr>
            <p:nvPr/>
          </p:nvSpPr>
          <p:spPr bwMode="gray">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0" name="Freeform 224"/>
            <p:cNvSpPr>
              <a:spLocks noEditPoints="1"/>
            </p:cNvSpPr>
            <p:nvPr/>
          </p:nvSpPr>
          <p:spPr bwMode="gray">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1" name="Freeform 225"/>
            <p:cNvSpPr>
              <a:spLocks noEditPoints="1"/>
            </p:cNvSpPr>
            <p:nvPr/>
          </p:nvSpPr>
          <p:spPr bwMode="gray">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2" name="Freeform 226"/>
            <p:cNvSpPr>
              <a:spLocks noEditPoints="1"/>
            </p:cNvSpPr>
            <p:nvPr/>
          </p:nvSpPr>
          <p:spPr bwMode="gray">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3" name="Freeform 227"/>
            <p:cNvSpPr>
              <a:spLocks noEditPoints="1"/>
            </p:cNvSpPr>
            <p:nvPr/>
          </p:nvSpPr>
          <p:spPr bwMode="gray">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4" name="Freeform 228"/>
            <p:cNvSpPr>
              <a:spLocks noEditPoints="1"/>
            </p:cNvSpPr>
            <p:nvPr/>
          </p:nvSpPr>
          <p:spPr bwMode="gray">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5" name="Freeform 229"/>
            <p:cNvSpPr>
              <a:spLocks noEditPoints="1"/>
            </p:cNvSpPr>
            <p:nvPr/>
          </p:nvSpPr>
          <p:spPr bwMode="gray">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
        <p:nvSpPr>
          <p:cNvPr id="48" name="Subtitle 2"/>
          <p:cNvSpPr>
            <a:spLocks noGrp="1"/>
          </p:cNvSpPr>
          <p:nvPr>
            <p:ph type="subTitle" idx="1"/>
          </p:nvPr>
        </p:nvSpPr>
        <p:spPr bwMode="black">
          <a:xfrm>
            <a:off x="7056599" y="3064854"/>
            <a:ext cx="4500586" cy="720000"/>
          </a:xfrm>
        </p:spPr>
        <p:txBody>
          <a:bodyPr anchor="t"/>
          <a:lstStyle>
            <a:lvl1pPr marL="0" indent="0" algn="l">
              <a:buNone/>
              <a:defRPr sz="2400" b="1">
                <a:solidFill>
                  <a:schemeClr val="accent3"/>
                </a:solidFill>
              </a:defRPr>
            </a:lvl1pPr>
            <a:lvl2pPr marL="0" indent="0" algn="l">
              <a:buNone/>
              <a:defRPr sz="2400" b="1">
                <a:solidFill>
                  <a:schemeClr val="accent3"/>
                </a:solidFill>
              </a:defRPr>
            </a:lvl2pPr>
            <a:lvl3pPr marL="0" indent="0" algn="l">
              <a:buNone/>
              <a:defRPr sz="2400" b="1">
                <a:solidFill>
                  <a:schemeClr val="accent3"/>
                </a:solidFill>
              </a:defRPr>
            </a:lvl3pPr>
            <a:lvl4pPr marL="0" indent="0" algn="l">
              <a:buNone/>
              <a:defRPr sz="2400" b="1">
                <a:solidFill>
                  <a:schemeClr val="accent3"/>
                </a:solidFill>
              </a:defRPr>
            </a:lvl4pPr>
            <a:lvl5pPr marL="0" indent="0" algn="l">
              <a:buNone/>
              <a:defRPr sz="2400" b="1">
                <a:solidFill>
                  <a:schemeClr val="accent3"/>
                </a:solidFill>
              </a:defRPr>
            </a:lvl5pPr>
            <a:lvl6pPr marL="0" indent="0" algn="l">
              <a:buNone/>
              <a:defRPr sz="2400" b="1">
                <a:solidFill>
                  <a:schemeClr val="accent3"/>
                </a:solidFill>
              </a:defRPr>
            </a:lvl6pPr>
            <a:lvl7pPr marL="0" indent="0" algn="l">
              <a:buNone/>
              <a:defRPr sz="2400" b="1">
                <a:solidFill>
                  <a:schemeClr val="accent3"/>
                </a:solidFill>
              </a:defRPr>
            </a:lvl7pPr>
            <a:lvl8pPr marL="0" indent="0" algn="l">
              <a:buNone/>
              <a:defRPr sz="2400" b="1">
                <a:solidFill>
                  <a:schemeClr val="accent3"/>
                </a:solidFill>
              </a:defRPr>
            </a:lvl8pPr>
            <a:lvl9pPr marL="0" indent="0" algn="l">
              <a:buNone/>
              <a:defRPr sz="2400" b="1">
                <a:solidFill>
                  <a:schemeClr val="accent3"/>
                </a:solidFill>
              </a:defRPr>
            </a:lvl9pPr>
          </a:lstStyle>
          <a:p>
            <a:pPr lvl="0"/>
            <a:r>
              <a:rPr lang="en-US"/>
              <a:t>Click to edit Master subtitle style</a:t>
            </a:r>
            <a:endParaRPr lang="en-US" dirty="0"/>
          </a:p>
        </p:txBody>
      </p:sp>
      <p:grpSp>
        <p:nvGrpSpPr>
          <p:cNvPr id="24" name="Group 23"/>
          <p:cNvGrpSpPr/>
          <p:nvPr/>
        </p:nvGrpSpPr>
        <p:grpSpPr bwMode="black">
          <a:xfrm>
            <a:off x="759707" y="1"/>
            <a:ext cx="4149389" cy="6858000"/>
            <a:chOff x="-13927138" y="-1074738"/>
            <a:chExt cx="4913313" cy="8121651"/>
          </a:xfrm>
          <a:solidFill>
            <a:schemeClr val="bg1"/>
          </a:solidFill>
        </p:grpSpPr>
        <p:sp>
          <p:nvSpPr>
            <p:cNvPr id="26" name="Freeform 6"/>
            <p:cNvSpPr>
              <a:spLocks/>
            </p:cNvSpPr>
            <p:nvPr userDrawn="1"/>
          </p:nvSpPr>
          <p:spPr bwMode="black">
            <a:xfrm>
              <a:off x="-13927138" y="-1074738"/>
              <a:ext cx="2947988" cy="8121651"/>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sp>
          <p:nvSpPr>
            <p:cNvPr id="36" name="Freeform 7"/>
            <p:cNvSpPr>
              <a:spLocks/>
            </p:cNvSpPr>
            <p:nvPr userDrawn="1"/>
          </p:nvSpPr>
          <p:spPr bwMode="black">
            <a:xfrm>
              <a:off x="-10623550" y="-1074738"/>
              <a:ext cx="1609725" cy="8121651"/>
            </a:xfrm>
            <a:custGeom>
              <a:avLst/>
              <a:gdLst>
                <a:gd name="T0" fmla="*/ 10 w 1014"/>
                <a:gd name="T1" fmla="*/ 5116 h 5116"/>
                <a:gd name="T2" fmla="*/ 1014 w 1014"/>
                <a:gd name="T3" fmla="*/ 0 h 5116"/>
                <a:gd name="T4" fmla="*/ 1004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4" y="0"/>
                  </a:lnTo>
                  <a:lnTo>
                    <a:pt x="0" y="5116"/>
                  </a:lnTo>
                  <a:lnTo>
                    <a:pt x="10"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grpSp>
    </p:spTree>
    <p:extLst>
      <p:ext uri="{BB962C8B-B14F-4D97-AF65-F5344CB8AC3E}">
        <p14:creationId xmlns:p14="http://schemas.microsoft.com/office/powerpoint/2010/main" val="103496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866"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81430286-7D98-4FEE-9311-A66FFD98BE14}" type="datetime1">
              <a:rPr lang="en-US" smtClean="0"/>
              <a:pPr/>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solidFill>
                  <a:srgbClr val="00BCFF"/>
                </a:solidFill>
              </a:rPr>
              <a:pPr/>
              <a:t>‹#›</a:t>
            </a:fld>
            <a:endParaRPr lang="en-US" dirty="0">
              <a:solidFill>
                <a:srgbClr val="00BCFF"/>
              </a:solidFill>
            </a:endParaRPr>
          </a:p>
        </p:txBody>
      </p:sp>
      <p:sp>
        <p:nvSpPr>
          <p:cNvPr id="11" name="Text Placeholder 10"/>
          <p:cNvSpPr>
            <a:spLocks noGrp="1"/>
          </p:cNvSpPr>
          <p:nvPr>
            <p:ph type="body" sz="quarter" idx="14"/>
          </p:nvPr>
        </p:nvSpPr>
        <p:spPr bwMode="gray">
          <a:xfrm>
            <a:off x="980409" y="1732751"/>
            <a:ext cx="10801406" cy="475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1269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188"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0E884B82-A80F-43C8-AFD6-86CC18223422}" type="datetime1">
              <a:rPr lang="en-US" smtClean="0"/>
              <a:pPr/>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solidFill>
                  <a:srgbClr val="00BCFF"/>
                </a:solidFill>
              </a:rPr>
              <a:pPr/>
              <a:t>‹#›</a:t>
            </a:fld>
            <a:endParaRPr lang="en-US" dirty="0">
              <a:solidFill>
                <a:srgbClr val="00BCFF"/>
              </a:solidFill>
            </a:endParaRPr>
          </a:p>
        </p:txBody>
      </p:sp>
      <p:sp>
        <p:nvSpPr>
          <p:cNvPr id="11" name="Text Placeholder 10 (left)"/>
          <p:cNvSpPr>
            <a:spLocks noGrp="1"/>
          </p:cNvSpPr>
          <p:nvPr>
            <p:ph type="body" sz="quarter" idx="14"/>
          </p:nvPr>
        </p:nvSpPr>
        <p:spPr bwMode="gray">
          <a:xfrm>
            <a:off x="980410" y="1732750"/>
            <a:ext cx="5220680" cy="475200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right)"/>
          <p:cNvSpPr>
            <a:spLocks noGrp="1"/>
          </p:cNvSpPr>
          <p:nvPr>
            <p:ph type="body" sz="quarter" idx="15"/>
          </p:nvPr>
        </p:nvSpPr>
        <p:spPr bwMode="gray">
          <a:xfrm>
            <a:off x="6560457" y="1732750"/>
            <a:ext cx="5220680" cy="4752001"/>
          </a:xfrm>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989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hapter">
    <p:bg>
      <p:bgPr>
        <a:solidFill>
          <a:schemeClr val="tx2"/>
        </a:solidFill>
        <a:effectLst/>
      </p:bgPr>
    </p:bg>
    <p:spTree>
      <p:nvGrpSpPr>
        <p:cNvPr id="1" name=""/>
        <p:cNvGrpSpPr/>
        <p:nvPr/>
      </p:nvGrpSpPr>
      <p:grpSpPr>
        <a:xfrm>
          <a:off x="0" y="0"/>
          <a:ext cx="0" cy="0"/>
          <a:chOff x="0" y="0"/>
          <a:chExt cx="0" cy="0"/>
        </a:xfrm>
      </p:grpSpPr>
      <p:sp>
        <p:nvSpPr>
          <p:cNvPr id="6" name="Freeform 5"/>
          <p:cNvSpPr/>
          <p:nvPr/>
        </p:nvSpPr>
        <p:spPr bwMode="invGray">
          <a:xfrm>
            <a:off x="0" y="0"/>
            <a:ext cx="2104849" cy="6861175"/>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1175"/>
              <a:gd name="connsiteX1" fmla="*/ 2104575 w 2104575"/>
              <a:gd name="connsiteY1" fmla="*/ 0 h 6861175"/>
              <a:gd name="connsiteX2" fmla="*/ 650732 w 2104575"/>
              <a:gd name="connsiteY2" fmla="*/ 6861175 h 6861175"/>
              <a:gd name="connsiteX3" fmla="*/ 0 w 2104575"/>
              <a:gd name="connsiteY3" fmla="*/ 6858000 h 6861175"/>
              <a:gd name="connsiteX4" fmla="*/ 0 w 2104575"/>
              <a:gd name="connsiteY4" fmla="*/ 0 h 686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1175">
                <a:moveTo>
                  <a:pt x="0" y="0"/>
                </a:moveTo>
                <a:lnTo>
                  <a:pt x="2104575" y="0"/>
                </a:lnTo>
                <a:lnTo>
                  <a:pt x="650732" y="6861175"/>
                </a:lnTo>
                <a:lnTo>
                  <a:pt x="0" y="6858000"/>
                </a:lnTo>
                <a:lnTo>
                  <a:pt x="0" y="0"/>
                </a:lnTo>
                <a:close/>
              </a:path>
            </a:pathLst>
          </a:custGeom>
          <a:gradFill flip="none" rotWithShape="1">
            <a:gsLst>
              <a:gs pos="0">
                <a:srgbClr val="E61A5D"/>
              </a:gs>
              <a:gs pos="50000">
                <a:srgbClr val="E61A5D"/>
              </a:gs>
              <a:gs pos="84000">
                <a:srgbClr val="E61A5D">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a:p>
        </p:txBody>
      </p:sp>
      <p:sp>
        <p:nvSpPr>
          <p:cNvPr id="3" name="Date Placeholder 2"/>
          <p:cNvSpPr>
            <a:spLocks noGrp="1"/>
          </p:cNvSpPr>
          <p:nvPr>
            <p:ph type="dt" sz="half" idx="10"/>
          </p:nvPr>
        </p:nvSpPr>
        <p:spPr bwMode="gray"/>
        <p:txBody>
          <a:bodyPr/>
          <a:lstStyle/>
          <a:p>
            <a:fld id="{674890C4-4E35-4DC3-9074-9DF2286DA7D6}" type="datetime1">
              <a:rPr lang="en-US" smtClean="0"/>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a:t>/// Bayer 16:9 Template /// December 2017</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a:t>
            </a:fld>
            <a:endParaRPr lang="en-US" dirty="0"/>
          </a:p>
        </p:txBody>
      </p:sp>
      <p:sp>
        <p:nvSpPr>
          <p:cNvPr id="26" name="Subtitle 2"/>
          <p:cNvSpPr>
            <a:spLocks noGrp="1"/>
          </p:cNvSpPr>
          <p:nvPr>
            <p:ph type="subTitle" idx="1"/>
          </p:nvPr>
        </p:nvSpPr>
        <p:spPr bwMode="black">
          <a:xfrm>
            <a:off x="6846988" y="3064854"/>
            <a:ext cx="4500586" cy="720000"/>
          </a:xfrm>
        </p:spPr>
        <p:txBody>
          <a:bodyPr anchor="t"/>
          <a:lstStyle>
            <a:lvl1pPr marL="0" indent="0" algn="l">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grpSp>
        <p:nvGrpSpPr>
          <p:cNvPr id="23" name="Group 219"/>
          <p:cNvGrpSpPr>
            <a:grpSpLocks noChangeAspect="1"/>
          </p:cNvGrpSpPr>
          <p:nvPr/>
        </p:nvGrpSpPr>
        <p:grpSpPr bwMode="gray">
          <a:xfrm>
            <a:off x="197726" y="617323"/>
            <a:ext cx="395299" cy="396000"/>
            <a:chOff x="6936" y="180"/>
            <a:chExt cx="526" cy="527"/>
          </a:xfrm>
          <a:solidFill>
            <a:schemeClr val="bg1"/>
          </a:solidFill>
        </p:grpSpPr>
        <p:sp>
          <p:nvSpPr>
            <p:cNvPr id="25" name="Freeform 220"/>
            <p:cNvSpPr>
              <a:spLocks/>
            </p:cNvSpPr>
            <p:nvPr/>
          </p:nvSpPr>
          <p:spPr bwMode="gray">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7" name="Freeform 221"/>
            <p:cNvSpPr>
              <a:spLocks/>
            </p:cNvSpPr>
            <p:nvPr/>
          </p:nvSpPr>
          <p:spPr bwMode="gray">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8" name="Freeform 222"/>
            <p:cNvSpPr>
              <a:spLocks/>
            </p:cNvSpPr>
            <p:nvPr/>
          </p:nvSpPr>
          <p:spPr bwMode="gray">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9" name="Freeform 223"/>
            <p:cNvSpPr>
              <a:spLocks noEditPoints="1"/>
            </p:cNvSpPr>
            <p:nvPr/>
          </p:nvSpPr>
          <p:spPr bwMode="gray">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0" name="Freeform 224"/>
            <p:cNvSpPr>
              <a:spLocks noEditPoints="1"/>
            </p:cNvSpPr>
            <p:nvPr/>
          </p:nvSpPr>
          <p:spPr bwMode="gray">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1" name="Freeform 225"/>
            <p:cNvSpPr>
              <a:spLocks noEditPoints="1"/>
            </p:cNvSpPr>
            <p:nvPr/>
          </p:nvSpPr>
          <p:spPr bwMode="gray">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2" name="Freeform 226"/>
            <p:cNvSpPr>
              <a:spLocks noEditPoints="1"/>
            </p:cNvSpPr>
            <p:nvPr/>
          </p:nvSpPr>
          <p:spPr bwMode="gray">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3" name="Freeform 227"/>
            <p:cNvSpPr>
              <a:spLocks noEditPoints="1"/>
            </p:cNvSpPr>
            <p:nvPr/>
          </p:nvSpPr>
          <p:spPr bwMode="gray">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4" name="Freeform 228"/>
            <p:cNvSpPr>
              <a:spLocks noEditPoints="1"/>
            </p:cNvSpPr>
            <p:nvPr/>
          </p:nvSpPr>
          <p:spPr bwMode="gray">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5" name="Freeform 229"/>
            <p:cNvSpPr>
              <a:spLocks noEditPoints="1"/>
            </p:cNvSpPr>
            <p:nvPr/>
          </p:nvSpPr>
          <p:spPr bwMode="gray">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
        <p:nvSpPr>
          <p:cNvPr id="2" name="Title 1"/>
          <p:cNvSpPr>
            <a:spLocks noGrp="1"/>
          </p:cNvSpPr>
          <p:nvPr>
            <p:ph type="title"/>
          </p:nvPr>
        </p:nvSpPr>
        <p:spPr bwMode="black">
          <a:xfrm>
            <a:off x="1810185" y="1473903"/>
            <a:ext cx="4140539" cy="1440753"/>
          </a:xfrm>
        </p:spPr>
        <p:txBody>
          <a:bodyPr anchor="b"/>
          <a:lstStyle>
            <a:lvl1pPr algn="r">
              <a:defRPr sz="4800" i="1">
                <a:solidFill>
                  <a:schemeClr val="bg1"/>
                </a:solidFill>
              </a:defRPr>
            </a:lvl1pPr>
          </a:lstStyle>
          <a:p>
            <a:r>
              <a:rPr lang="en-US"/>
              <a:t>Click to edit Master title style</a:t>
            </a:r>
            <a:endParaRPr lang="en-US" dirty="0"/>
          </a:p>
        </p:txBody>
      </p:sp>
      <p:grpSp>
        <p:nvGrpSpPr>
          <p:cNvPr id="49" name="Group 48"/>
          <p:cNvGrpSpPr/>
          <p:nvPr/>
        </p:nvGrpSpPr>
        <p:grpSpPr bwMode="black">
          <a:xfrm>
            <a:off x="4710724" y="1"/>
            <a:ext cx="2593848" cy="6858000"/>
            <a:chOff x="4710111" y="1"/>
            <a:chExt cx="2593510" cy="6858000"/>
          </a:xfrm>
        </p:grpSpPr>
        <p:sp>
          <p:nvSpPr>
            <p:cNvPr id="50" name="Freeform 6"/>
            <p:cNvSpPr>
              <a:spLocks/>
            </p:cNvSpPr>
            <p:nvPr userDrawn="1"/>
          </p:nvSpPr>
          <p:spPr bwMode="black">
            <a:xfrm>
              <a:off x="4710111" y="1"/>
              <a:ext cx="2393982" cy="6858000"/>
            </a:xfrm>
            <a:custGeom>
              <a:avLst/>
              <a:gdLst>
                <a:gd name="T0" fmla="*/ 9 w 1781"/>
                <a:gd name="T1" fmla="*/ 5102 h 5102"/>
                <a:gd name="T2" fmla="*/ 1781 w 1781"/>
                <a:gd name="T3" fmla="*/ 0 h 5102"/>
                <a:gd name="T4" fmla="*/ 1770 w 1781"/>
                <a:gd name="T5" fmla="*/ 0 h 5102"/>
                <a:gd name="T6" fmla="*/ 0 w 1781"/>
                <a:gd name="T7" fmla="*/ 5102 h 5102"/>
                <a:gd name="T8" fmla="*/ 9 w 1781"/>
                <a:gd name="T9" fmla="*/ 5102 h 5102"/>
              </a:gdLst>
              <a:ahLst/>
              <a:cxnLst>
                <a:cxn ang="0">
                  <a:pos x="T0" y="T1"/>
                </a:cxn>
                <a:cxn ang="0">
                  <a:pos x="T2" y="T3"/>
                </a:cxn>
                <a:cxn ang="0">
                  <a:pos x="T4" y="T5"/>
                </a:cxn>
                <a:cxn ang="0">
                  <a:pos x="T6" y="T7"/>
                </a:cxn>
                <a:cxn ang="0">
                  <a:pos x="T8" y="T9"/>
                </a:cxn>
              </a:cxnLst>
              <a:rect l="0" t="0" r="r" b="b"/>
              <a:pathLst>
                <a:path w="1781" h="5102">
                  <a:moveTo>
                    <a:pt x="9" y="5102"/>
                  </a:moveTo>
                  <a:lnTo>
                    <a:pt x="1781" y="0"/>
                  </a:lnTo>
                  <a:lnTo>
                    <a:pt x="1770" y="0"/>
                  </a:lnTo>
                  <a:lnTo>
                    <a:pt x="0" y="5102"/>
                  </a:lnTo>
                  <a:lnTo>
                    <a:pt x="9" y="5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51" name="Freeform 12"/>
            <p:cNvSpPr>
              <a:spLocks/>
            </p:cNvSpPr>
            <p:nvPr userDrawn="1"/>
          </p:nvSpPr>
          <p:spPr bwMode="black">
            <a:xfrm>
              <a:off x="5945695" y="2"/>
              <a:ext cx="1357926" cy="6857998"/>
            </a:xfrm>
            <a:custGeom>
              <a:avLst/>
              <a:gdLst>
                <a:gd name="T0" fmla="*/ 9 w 1013"/>
                <a:gd name="T1" fmla="*/ 5116 h 5116"/>
                <a:gd name="T2" fmla="*/ 1013 w 1013"/>
                <a:gd name="T3" fmla="*/ 0 h 5116"/>
                <a:gd name="T4" fmla="*/ 1004 w 1013"/>
                <a:gd name="T5" fmla="*/ 0 h 5116"/>
                <a:gd name="T6" fmla="*/ 0 w 1013"/>
                <a:gd name="T7" fmla="*/ 5116 h 5116"/>
                <a:gd name="T8" fmla="*/ 9 w 1013"/>
                <a:gd name="T9" fmla="*/ 5116 h 5116"/>
              </a:gdLst>
              <a:ahLst/>
              <a:cxnLst>
                <a:cxn ang="0">
                  <a:pos x="T0" y="T1"/>
                </a:cxn>
                <a:cxn ang="0">
                  <a:pos x="T2" y="T3"/>
                </a:cxn>
                <a:cxn ang="0">
                  <a:pos x="T4" y="T5"/>
                </a:cxn>
                <a:cxn ang="0">
                  <a:pos x="T6" y="T7"/>
                </a:cxn>
                <a:cxn ang="0">
                  <a:pos x="T8" y="T9"/>
                </a:cxn>
              </a:cxnLst>
              <a:rect l="0" t="0" r="r" b="b"/>
              <a:pathLst>
                <a:path w="1013" h="5116">
                  <a:moveTo>
                    <a:pt x="9" y="5116"/>
                  </a:moveTo>
                  <a:lnTo>
                    <a:pt x="1013" y="0"/>
                  </a:lnTo>
                  <a:lnTo>
                    <a:pt x="1004" y="0"/>
                  </a:lnTo>
                  <a:lnTo>
                    <a:pt x="0" y="5116"/>
                  </a:lnTo>
                  <a:lnTo>
                    <a:pt x="9" y="51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222979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2) &amp; Images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0410" y="1138299"/>
            <a:ext cx="10800843"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4C20C342-5A3D-4918-90D4-16E7383BD1D9}" type="datetime1">
              <a:rPr lang="en-US" smtClean="0"/>
              <a:pPr/>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solidFill>
                  <a:srgbClr val="00BCFF"/>
                </a:solidFill>
              </a:rPr>
              <a:pPr/>
              <a:t>‹#›</a:t>
            </a:fld>
            <a:endParaRPr lang="en-US" dirty="0">
              <a:solidFill>
                <a:srgbClr val="00BCFF"/>
              </a:solidFill>
            </a:endParaRPr>
          </a:p>
        </p:txBody>
      </p:sp>
      <p:sp>
        <p:nvSpPr>
          <p:cNvPr id="11" name="Text Placeholder 10 (left)"/>
          <p:cNvSpPr>
            <a:spLocks noGrp="1"/>
          </p:cNvSpPr>
          <p:nvPr>
            <p:ph type="body" sz="quarter" idx="14"/>
          </p:nvPr>
        </p:nvSpPr>
        <p:spPr bwMode="gray">
          <a:xfrm>
            <a:off x="980409" y="3892750"/>
            <a:ext cx="5220680" cy="259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right)"/>
          <p:cNvSpPr>
            <a:spLocks noGrp="1"/>
          </p:cNvSpPr>
          <p:nvPr>
            <p:ph type="body" sz="quarter" idx="15"/>
          </p:nvPr>
        </p:nvSpPr>
        <p:spPr bwMode="gray">
          <a:xfrm>
            <a:off x="6560573" y="3892750"/>
            <a:ext cx="5220680" cy="2592001"/>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left)"/>
          <p:cNvSpPr>
            <a:spLocks noGrp="1"/>
          </p:cNvSpPr>
          <p:nvPr>
            <p:ph type="pic" sz="quarter" idx="16"/>
          </p:nvPr>
        </p:nvSpPr>
        <p:spPr bwMode="gray">
          <a:xfrm>
            <a:off x="980409" y="1732750"/>
            <a:ext cx="5220680" cy="1800000"/>
          </a:xfrm>
        </p:spPr>
        <p:txBody>
          <a:bodyPr tIns="540000" anchor="ctr"/>
          <a:lstStyle>
            <a:lvl1pPr algn="ctr">
              <a:defRPr/>
            </a:lvl1pPr>
          </a:lstStyle>
          <a:p>
            <a:r>
              <a:rPr lang="en-US" dirty="0"/>
              <a:t>Click icon to add picture</a:t>
            </a:r>
          </a:p>
        </p:txBody>
      </p:sp>
      <p:sp>
        <p:nvSpPr>
          <p:cNvPr id="16" name="Picture Placeholder 14 (right)"/>
          <p:cNvSpPr>
            <a:spLocks noGrp="1"/>
          </p:cNvSpPr>
          <p:nvPr>
            <p:ph type="pic" sz="quarter" idx="17"/>
          </p:nvPr>
        </p:nvSpPr>
        <p:spPr bwMode="gray">
          <a:xfrm>
            <a:off x="6560573" y="1732750"/>
            <a:ext cx="5220680" cy="1800000"/>
          </a:xfrm>
        </p:spPr>
        <p:txBody>
          <a:bodyPr tIns="540000" anchor="ctr"/>
          <a:lstStyle>
            <a:lvl1pPr algn="ctr">
              <a:defRPr/>
            </a:lvl1pPr>
          </a:lstStyle>
          <a:p>
            <a:r>
              <a:rPr lang="en-US" dirty="0"/>
              <a:t>Click icon to add picture</a:t>
            </a:r>
          </a:p>
        </p:txBody>
      </p:sp>
      <p:pic>
        <p:nvPicPr>
          <p:cNvPr id="13"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745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866"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9" y="181938"/>
            <a:ext cx="10799866" cy="864000"/>
          </a:xfrm>
        </p:spPr>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BABB5D21-DD52-4FE1-9468-124BFF5F7347}" type="datetime1">
              <a:rPr lang="en-US" smtClean="0"/>
              <a:pPr/>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solidFill>
                  <a:srgbClr val="00BCFF"/>
                </a:solidFill>
              </a:rPr>
              <a:pPr/>
              <a:t>‹#›</a:t>
            </a:fld>
            <a:endParaRPr lang="en-US" dirty="0">
              <a:solidFill>
                <a:srgbClr val="00BCFF"/>
              </a:solidFill>
            </a:endParaRPr>
          </a:p>
        </p:txBody>
      </p:sp>
      <p:pic>
        <p:nvPicPr>
          <p:cNvPr id="7"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516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only (color/white)">
    <p:spTree>
      <p:nvGrpSpPr>
        <p:cNvPr id="1" name=""/>
        <p:cNvGrpSpPr/>
        <p:nvPr/>
      </p:nvGrpSpPr>
      <p:grpSpPr>
        <a:xfrm>
          <a:off x="0" y="0"/>
          <a:ext cx="0" cy="0"/>
          <a:chOff x="0" y="0"/>
          <a:chExt cx="0" cy="0"/>
        </a:xfrm>
      </p:grpSpPr>
      <p:sp>
        <p:nvSpPr>
          <p:cNvPr id="8" name="Subtitle 2"/>
          <p:cNvSpPr>
            <a:spLocks noGrp="1"/>
          </p:cNvSpPr>
          <p:nvPr>
            <p:ph type="subTitle" idx="13"/>
          </p:nvPr>
        </p:nvSpPr>
        <p:spPr bwMode="invGray">
          <a:xfrm>
            <a:off x="981949" y="1138299"/>
            <a:ext cx="10799866" cy="252000"/>
          </a:xfrm>
        </p:spPr>
        <p:txBody>
          <a:bodyPr anchor="t"/>
          <a:lstStyle>
            <a:lvl1pPr marL="0" indent="0" algn="l">
              <a:buNone/>
              <a:defRPr sz="1800">
                <a:solidFill>
                  <a:schemeClr val="bg1"/>
                </a:solidFill>
              </a:defRPr>
            </a:lvl1pPr>
            <a:lvl2pPr marL="0" indent="0" algn="l">
              <a:buNone/>
              <a:defRPr sz="1800">
                <a:solidFill>
                  <a:schemeClr val="bg1"/>
                </a:solidFill>
              </a:defRPr>
            </a:lvl2pPr>
            <a:lvl3pPr marL="0" indent="0" algn="l">
              <a:buNone/>
              <a:defRPr sz="1800">
                <a:solidFill>
                  <a:schemeClr val="bg1"/>
                </a:solidFill>
              </a:defRPr>
            </a:lvl3pPr>
            <a:lvl4pPr marL="0" indent="0" algn="l">
              <a:buNone/>
              <a:defRPr sz="1800">
                <a:solidFill>
                  <a:schemeClr val="bg1"/>
                </a:solidFill>
              </a:defRPr>
            </a:lvl4pPr>
            <a:lvl5pPr marL="0" indent="0" algn="l">
              <a:buNone/>
              <a:defRPr sz="1800">
                <a:solidFill>
                  <a:schemeClr val="bg1"/>
                </a:solidFill>
              </a:defRPr>
            </a:lvl5pPr>
            <a:lvl6pPr marL="0" indent="0" algn="l">
              <a:buNone/>
              <a:defRPr sz="1800">
                <a:solidFill>
                  <a:schemeClr val="bg1"/>
                </a:solidFill>
              </a:defRPr>
            </a:lvl6pPr>
            <a:lvl7pPr marL="0" indent="0" algn="l">
              <a:buNone/>
              <a:defRPr sz="1800">
                <a:solidFill>
                  <a:schemeClr val="bg1"/>
                </a:solidFill>
              </a:defRPr>
            </a:lvl7pPr>
            <a:lvl8pPr marL="0" indent="0" algn="l">
              <a:buNone/>
              <a:defRPr sz="1800">
                <a:solidFill>
                  <a:schemeClr val="bg1"/>
                </a:solidFill>
              </a:defRPr>
            </a:lvl8pPr>
            <a:lvl9pPr marL="0" indent="0" algn="l">
              <a:buNone/>
              <a:defRPr sz="1800">
                <a:solidFill>
                  <a:schemeClr val="bg1"/>
                </a:solidFill>
              </a:defRPr>
            </a:lvl9pPr>
          </a:lstStyle>
          <a:p>
            <a:pPr lvl="0"/>
            <a:r>
              <a:rPr lang="en-US"/>
              <a:t>Click to edit Master subtitle style</a:t>
            </a:r>
            <a:endParaRPr lang="en-US" dirty="0"/>
          </a:p>
        </p:txBody>
      </p:sp>
      <p:sp>
        <p:nvSpPr>
          <p:cNvPr id="2" name="Title 1"/>
          <p:cNvSpPr>
            <a:spLocks noGrp="1"/>
          </p:cNvSpPr>
          <p:nvPr>
            <p:ph type="title"/>
          </p:nvPr>
        </p:nvSpPr>
        <p:spPr bwMode="invGray"/>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3D71B4A2-7E07-4038-841A-B9EDC4DFB1FC}" type="datetime1">
              <a:rPr lang="en-US" smtClean="0"/>
              <a:pPr/>
              <a:t>1/10/2025</a:t>
            </a:fld>
            <a:endParaRPr lang="en-US" dirty="0"/>
          </a:p>
        </p:txBody>
      </p:sp>
      <p:sp>
        <p:nvSpPr>
          <p:cNvPr id="6" name="Slide Number Placeholder 5"/>
          <p:cNvSpPr>
            <a:spLocks noGrp="1"/>
          </p:cNvSpPr>
          <p:nvPr>
            <p:ph type="sldNum" sz="quarter" idx="12"/>
          </p:nvPr>
        </p:nvSpPr>
        <p:spPr bwMode="inv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solidFill>
                  <a:srgbClr val="FFFFFF"/>
                </a:solidFill>
              </a:rPr>
              <a:pPr/>
              <a:t>‹#›</a:t>
            </a:fld>
            <a:endParaRPr lang="en-US" dirty="0">
              <a:solidFill>
                <a:srgbClr val="FFFFFF"/>
              </a:solidFill>
            </a:endParaRPr>
          </a:p>
        </p:txBody>
      </p:sp>
      <p:pic>
        <p:nvPicPr>
          <p:cNvPr id="20"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196044"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3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only (white)">
    <p:spTree>
      <p:nvGrpSpPr>
        <p:cNvPr id="1" name=""/>
        <p:cNvGrpSpPr/>
        <p:nvPr/>
      </p:nvGrpSpPr>
      <p:grpSpPr>
        <a:xfrm>
          <a:off x="0" y="0"/>
          <a:ext cx="0" cy="0"/>
          <a:chOff x="0" y="0"/>
          <a:chExt cx="0" cy="0"/>
        </a:xfrm>
      </p:grpSpPr>
      <p:sp>
        <p:nvSpPr>
          <p:cNvPr id="8" name="Subtitle 2"/>
          <p:cNvSpPr>
            <a:spLocks noGrp="1"/>
          </p:cNvSpPr>
          <p:nvPr>
            <p:ph type="subTitle" idx="13"/>
          </p:nvPr>
        </p:nvSpPr>
        <p:spPr bwMode="invGray">
          <a:xfrm>
            <a:off x="981949" y="1138299"/>
            <a:ext cx="10799866" cy="252000"/>
          </a:xfrm>
        </p:spPr>
        <p:txBody>
          <a:bodyPr anchor="t"/>
          <a:lstStyle>
            <a:lvl1pPr marL="0" indent="0" algn="l">
              <a:buNone/>
              <a:defRPr sz="1800">
                <a:solidFill>
                  <a:schemeClr val="bg1"/>
                </a:solidFill>
              </a:defRPr>
            </a:lvl1pPr>
            <a:lvl2pPr marL="0" indent="0" algn="l">
              <a:buNone/>
              <a:defRPr sz="1800">
                <a:solidFill>
                  <a:schemeClr val="bg1"/>
                </a:solidFill>
              </a:defRPr>
            </a:lvl2pPr>
            <a:lvl3pPr marL="0" indent="0" algn="l">
              <a:buNone/>
              <a:defRPr sz="1800">
                <a:solidFill>
                  <a:schemeClr val="bg1"/>
                </a:solidFill>
              </a:defRPr>
            </a:lvl3pPr>
            <a:lvl4pPr marL="0" indent="0" algn="l">
              <a:buNone/>
              <a:defRPr sz="1800">
                <a:solidFill>
                  <a:schemeClr val="bg1"/>
                </a:solidFill>
              </a:defRPr>
            </a:lvl4pPr>
            <a:lvl5pPr marL="0" indent="0" algn="l">
              <a:buNone/>
              <a:defRPr sz="1800">
                <a:solidFill>
                  <a:schemeClr val="bg1"/>
                </a:solidFill>
              </a:defRPr>
            </a:lvl5pPr>
            <a:lvl6pPr marL="0" indent="0" algn="l">
              <a:buNone/>
              <a:defRPr sz="1800">
                <a:solidFill>
                  <a:schemeClr val="bg1"/>
                </a:solidFill>
              </a:defRPr>
            </a:lvl6pPr>
            <a:lvl7pPr marL="0" indent="0" algn="l">
              <a:buNone/>
              <a:defRPr sz="1800">
                <a:solidFill>
                  <a:schemeClr val="bg1"/>
                </a:solidFill>
              </a:defRPr>
            </a:lvl7pPr>
            <a:lvl8pPr marL="0" indent="0" algn="l">
              <a:buNone/>
              <a:defRPr sz="1800">
                <a:solidFill>
                  <a:schemeClr val="bg1"/>
                </a:solidFill>
              </a:defRPr>
            </a:lvl8pPr>
            <a:lvl9pPr marL="0" indent="0" algn="l">
              <a:buNone/>
              <a:defRPr sz="1800">
                <a:solidFill>
                  <a:schemeClr val="bg1"/>
                </a:solidFill>
              </a:defRPr>
            </a:lvl9pPr>
          </a:lstStyle>
          <a:p>
            <a:pPr lvl="0"/>
            <a:r>
              <a:rPr lang="en-US"/>
              <a:t>Click to edit Master subtitle style</a:t>
            </a:r>
            <a:endParaRPr lang="en-US" dirty="0"/>
          </a:p>
        </p:txBody>
      </p:sp>
      <p:sp>
        <p:nvSpPr>
          <p:cNvPr id="2" name="Title 1"/>
          <p:cNvSpPr>
            <a:spLocks noGrp="1"/>
          </p:cNvSpPr>
          <p:nvPr>
            <p:ph type="title"/>
          </p:nvPr>
        </p:nvSpPr>
        <p:spPr bwMode="invGray"/>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BF9E1607-A93A-4F91-A89D-9FD4146C1AC7}" type="datetime1">
              <a:rPr lang="en-US" smtClean="0"/>
              <a:pPr/>
              <a:t>1/10/2025</a:t>
            </a:fld>
            <a:endParaRPr lang="en-US" dirty="0"/>
          </a:p>
        </p:txBody>
      </p:sp>
      <p:sp>
        <p:nvSpPr>
          <p:cNvPr id="6" name="Slide Number Placeholder 5"/>
          <p:cNvSpPr>
            <a:spLocks noGrp="1"/>
          </p:cNvSpPr>
          <p:nvPr>
            <p:ph type="sldNum" sz="quarter" idx="12"/>
          </p:nvPr>
        </p:nvSpPr>
        <p:spPr bwMode="inv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solidFill>
                  <a:srgbClr val="FFFFFF"/>
                </a:solidFill>
              </a:rPr>
              <a:pPr/>
              <a:t>‹#›</a:t>
            </a:fld>
            <a:endParaRPr lang="en-US" dirty="0">
              <a:solidFill>
                <a:srgbClr val="FFFFFF"/>
              </a:solidFill>
            </a:endParaRPr>
          </a:p>
        </p:txBody>
      </p:sp>
      <p:grpSp>
        <p:nvGrpSpPr>
          <p:cNvPr id="9" name="Group 219"/>
          <p:cNvGrpSpPr>
            <a:grpSpLocks noChangeAspect="1"/>
          </p:cNvGrpSpPr>
          <p:nvPr/>
        </p:nvGrpSpPr>
        <p:grpSpPr bwMode="black">
          <a:xfrm>
            <a:off x="197726" y="617323"/>
            <a:ext cx="395299" cy="396000"/>
            <a:chOff x="6936" y="180"/>
            <a:chExt cx="526" cy="527"/>
          </a:xfrm>
          <a:solidFill>
            <a:schemeClr val="bg1"/>
          </a:solidFill>
        </p:grpSpPr>
        <p:sp>
          <p:nvSpPr>
            <p:cNvPr id="10" name="Freeform 220"/>
            <p:cNvSpPr>
              <a:spLocks/>
            </p:cNvSpPr>
            <p:nvPr/>
          </p:nvSpPr>
          <p:spPr bwMode="black">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1" name="Freeform 221"/>
            <p:cNvSpPr>
              <a:spLocks/>
            </p:cNvSpPr>
            <p:nvPr/>
          </p:nvSpPr>
          <p:spPr bwMode="black">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2" name="Freeform 222"/>
            <p:cNvSpPr>
              <a:spLocks/>
            </p:cNvSpPr>
            <p:nvPr/>
          </p:nvSpPr>
          <p:spPr bwMode="black">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3" name="Freeform 223"/>
            <p:cNvSpPr>
              <a:spLocks noEditPoints="1"/>
            </p:cNvSpPr>
            <p:nvPr/>
          </p:nvSpPr>
          <p:spPr bwMode="black">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4" name="Freeform 224"/>
            <p:cNvSpPr>
              <a:spLocks noEditPoints="1"/>
            </p:cNvSpPr>
            <p:nvPr/>
          </p:nvSpPr>
          <p:spPr bwMode="black">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5" name="Freeform 225"/>
            <p:cNvSpPr>
              <a:spLocks noEditPoints="1"/>
            </p:cNvSpPr>
            <p:nvPr/>
          </p:nvSpPr>
          <p:spPr bwMode="black">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6" name="Freeform 226"/>
            <p:cNvSpPr>
              <a:spLocks noEditPoints="1"/>
            </p:cNvSpPr>
            <p:nvPr/>
          </p:nvSpPr>
          <p:spPr bwMode="black">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7" name="Freeform 227"/>
            <p:cNvSpPr>
              <a:spLocks noEditPoints="1"/>
            </p:cNvSpPr>
            <p:nvPr/>
          </p:nvSpPr>
          <p:spPr bwMode="black">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8" name="Freeform 228"/>
            <p:cNvSpPr>
              <a:spLocks noEditPoints="1"/>
            </p:cNvSpPr>
            <p:nvPr/>
          </p:nvSpPr>
          <p:spPr bwMode="black">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9" name="Freeform 229"/>
            <p:cNvSpPr>
              <a:spLocks noEditPoints="1"/>
            </p:cNvSpPr>
            <p:nvPr/>
          </p:nvSpPr>
          <p:spPr bwMode="black">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Tree>
    <p:extLst>
      <p:ext uri="{BB962C8B-B14F-4D97-AF65-F5344CB8AC3E}">
        <p14:creationId xmlns:p14="http://schemas.microsoft.com/office/powerpoint/2010/main" val="85835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9" name="Subtitle 2"/>
          <p:cNvSpPr>
            <a:spLocks noGrp="1"/>
          </p:cNvSpPr>
          <p:nvPr>
            <p:ph type="subTitle" idx="1"/>
          </p:nvPr>
        </p:nvSpPr>
        <p:spPr bwMode="gray">
          <a:xfrm>
            <a:off x="980410" y="551657"/>
            <a:ext cx="10801406" cy="5933094"/>
          </a:xfrm>
        </p:spPr>
        <p:txBody>
          <a:bodyPr anchor="ctr"/>
          <a:lstStyle>
            <a:lvl1pPr marL="0" indent="0" algn="l">
              <a:buNone/>
              <a:defRPr sz="6600">
                <a:solidFill>
                  <a:schemeClr val="tx2"/>
                </a:solidFill>
              </a:defRPr>
            </a:lvl1pPr>
            <a:lvl2pPr marL="0" indent="0" algn="l">
              <a:buNone/>
              <a:defRPr sz="6600">
                <a:solidFill>
                  <a:schemeClr val="tx2"/>
                </a:solidFill>
              </a:defRPr>
            </a:lvl2pPr>
            <a:lvl3pPr marL="0" indent="0" algn="l">
              <a:buNone/>
              <a:defRPr sz="6600">
                <a:solidFill>
                  <a:schemeClr val="tx2"/>
                </a:solidFill>
              </a:defRPr>
            </a:lvl3pPr>
            <a:lvl4pPr marL="0" indent="0" algn="l">
              <a:buNone/>
              <a:defRPr sz="6600">
                <a:solidFill>
                  <a:schemeClr val="tx2"/>
                </a:solidFill>
              </a:defRPr>
            </a:lvl4pPr>
            <a:lvl5pPr marL="0" indent="0" algn="l">
              <a:buNone/>
              <a:defRPr sz="6600">
                <a:solidFill>
                  <a:schemeClr val="tx2"/>
                </a:solidFill>
              </a:defRPr>
            </a:lvl5pPr>
            <a:lvl6pPr marL="0" indent="0" algn="l">
              <a:buNone/>
              <a:defRPr sz="6600">
                <a:solidFill>
                  <a:schemeClr val="tx2"/>
                </a:solidFill>
              </a:defRPr>
            </a:lvl6pPr>
            <a:lvl7pPr marL="0" indent="0" algn="l">
              <a:buNone/>
              <a:defRPr sz="6600">
                <a:solidFill>
                  <a:schemeClr val="tx2"/>
                </a:solidFill>
              </a:defRPr>
            </a:lvl7pPr>
            <a:lvl8pPr marL="0" indent="0" algn="l">
              <a:buNone/>
              <a:defRPr sz="6600">
                <a:solidFill>
                  <a:schemeClr val="tx2"/>
                </a:solidFill>
              </a:defRPr>
            </a:lvl8pPr>
            <a:lvl9pPr marL="0" indent="0" algn="l">
              <a:buNone/>
              <a:defRPr sz="6600">
                <a:solidFill>
                  <a:schemeClr val="tx2"/>
                </a:solidFill>
              </a:defRPr>
            </a:lvl9pPr>
          </a:lstStyle>
          <a:p>
            <a:pPr lvl="0"/>
            <a:r>
              <a:rPr lang="en-US"/>
              <a:t>Click to edit Master subtitle style</a:t>
            </a:r>
            <a:endParaRPr lang="en-US" dirty="0"/>
          </a:p>
        </p:txBody>
      </p:sp>
      <p:sp>
        <p:nvSpPr>
          <p:cNvPr id="3" name="Date Placeholder 2"/>
          <p:cNvSpPr>
            <a:spLocks noGrp="1"/>
          </p:cNvSpPr>
          <p:nvPr>
            <p:ph type="dt" sz="half" idx="10"/>
          </p:nvPr>
        </p:nvSpPr>
        <p:spPr/>
        <p:txBody>
          <a:bodyPr/>
          <a:lstStyle/>
          <a:p>
            <a:fld id="{35DC7553-D80D-44A3-8916-9D60B9CEB6D2}" type="datetime1">
              <a:rPr lang="en-US" smtClean="0"/>
              <a:pPr/>
              <a:t>1/10/2025</a:t>
            </a:fld>
            <a:endParaRPr lang="en-US" dirty="0"/>
          </a:p>
        </p:txBody>
      </p:sp>
      <p:sp>
        <p:nvSpPr>
          <p:cNvPr id="5" name="Slide Number Placeholder 4"/>
          <p:cNvSpPr>
            <a:spLocks noGrp="1"/>
          </p:cNvSpPr>
          <p:nvPr>
            <p:ph type="sldNum" sz="quarter" idx="12"/>
          </p:nvPr>
        </p:nvSpPr>
        <p:spPr/>
        <p:txBody>
          <a:bodyPr/>
          <a:lstStyle/>
          <a:p>
            <a:fld id="{EEAD9179-7A6B-4268-BEB2-F3B8EB06115B}" type="slidenum">
              <a:rPr lang="en-US" smtClean="0">
                <a:solidFill>
                  <a:srgbClr val="00BCFF"/>
                </a:solidFill>
              </a:rPr>
              <a:pPr/>
              <a:t>‹#›</a:t>
            </a:fld>
            <a:endParaRPr lang="en-US" dirty="0">
              <a:solidFill>
                <a:srgbClr val="00BCFF"/>
              </a:solidFill>
            </a:endParaRPr>
          </a:p>
        </p:txBody>
      </p:sp>
      <p:sp>
        <p:nvSpPr>
          <p:cNvPr id="2" name="Title 1"/>
          <p:cNvSpPr>
            <a:spLocks noGrp="1"/>
          </p:cNvSpPr>
          <p:nvPr>
            <p:ph type="title"/>
          </p:nvPr>
        </p:nvSpPr>
        <p:spPr/>
        <p:txBody>
          <a:bodyPr/>
          <a:lstStyle/>
          <a:p>
            <a:r>
              <a:rPr lang="en-US"/>
              <a:t>Click to edit Master title style</a:t>
            </a:r>
            <a:endParaRPr lang="en-US" dirty="0"/>
          </a:p>
        </p:txBody>
      </p:sp>
      <p:pic>
        <p:nvPicPr>
          <p:cNvPr id="7"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717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54B4B8A7-FCF9-43C9-B64E-095C264F6F09}" type="datetime1">
              <a:rPr lang="en-US" smtClean="0"/>
              <a:pPr/>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6" name="Picture Placeholder 14"/>
          <p:cNvSpPr>
            <a:spLocks noGrp="1"/>
          </p:cNvSpPr>
          <p:nvPr>
            <p:ph type="pic" sz="quarter" idx="16"/>
          </p:nvPr>
        </p:nvSpPr>
        <p:spPr bwMode="gray">
          <a:xfrm>
            <a:off x="1" y="0"/>
            <a:ext cx="12192000" cy="6858000"/>
          </a:xfrm>
        </p:spPr>
        <p:txBody>
          <a:bodyPr tIns="540000" anchor="ctr"/>
          <a:lstStyle>
            <a:lvl1pPr algn="ctr">
              <a:defRPr/>
            </a:lvl1pPr>
          </a:lstStyle>
          <a:p>
            <a:r>
              <a:rPr lang="en-US" dirty="0"/>
              <a:t>Click icon to add picture</a:t>
            </a:r>
          </a:p>
        </p:txBody>
      </p:sp>
    </p:spTree>
    <p:extLst>
      <p:ext uri="{BB962C8B-B14F-4D97-AF65-F5344CB8AC3E}">
        <p14:creationId xmlns:p14="http://schemas.microsoft.com/office/powerpoint/2010/main" val="1332773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sp>
        <p:nvSpPr>
          <p:cNvPr id="16" name="Freeform 15"/>
          <p:cNvSpPr/>
          <p:nvPr/>
        </p:nvSpPr>
        <p:spPr>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flip="none" rotWithShape="1">
            <a:gsLst>
              <a:gs pos="32760">
                <a:srgbClr val="00617F"/>
              </a:gs>
              <a:gs pos="0">
                <a:srgbClr val="00617F"/>
              </a:gs>
              <a:gs pos="72000">
                <a:srgbClr val="10384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FFFFFF"/>
              </a:solidFill>
            </a:endParaRPr>
          </a:p>
        </p:txBody>
      </p:sp>
      <p:sp>
        <p:nvSpPr>
          <p:cNvPr id="3" name="Subtitle 2"/>
          <p:cNvSpPr>
            <a:spLocks noGrp="1"/>
          </p:cNvSpPr>
          <p:nvPr>
            <p:ph type="subTitle" idx="1"/>
          </p:nvPr>
        </p:nvSpPr>
        <p:spPr bwMode="gray">
          <a:xfrm>
            <a:off x="708911" y="1732422"/>
            <a:ext cx="5382199"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D39783E8-2E4F-40ED-9357-32DE96CC11AB}" type="datetime1">
              <a:rPr lang="en-US" smtClean="0"/>
              <a:pPr/>
              <a:t>1/10/2025</a:t>
            </a:fld>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white">
          <a:xfrm>
            <a:off x="708911" y="2424948"/>
            <a:ext cx="5382199" cy="1620000"/>
          </a:xfrm>
        </p:spPr>
        <p:txBody>
          <a:bodyPr anchor="t"/>
          <a:lstStyle>
            <a:lvl1pPr>
              <a:defRPr sz="54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algn="ctr" defTabSz="915680">
              <a:defRPr/>
            </a:pPr>
            <a:r>
              <a:rPr lang="en-US" sz="1051" kern="0" dirty="0">
                <a:solidFill>
                  <a:srgbClr val="FF3162"/>
                </a:solidFill>
              </a:rPr>
              <a:t>///////////</a:t>
            </a:r>
          </a:p>
        </p:txBody>
      </p:sp>
      <p:sp>
        <p:nvSpPr>
          <p:cNvPr id="21" name="Text Placeholder 20"/>
          <p:cNvSpPr>
            <a:spLocks noGrp="1"/>
          </p:cNvSpPr>
          <p:nvPr>
            <p:ph type="body" sz="quarter" idx="13"/>
          </p:nvPr>
        </p:nvSpPr>
        <p:spPr bwMode="gray">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4"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auto">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spTree>
    <p:extLst>
      <p:ext uri="{BB962C8B-B14F-4D97-AF65-F5344CB8AC3E}">
        <p14:creationId xmlns:p14="http://schemas.microsoft.com/office/powerpoint/2010/main" val="2196051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Final Slide 2">
    <p:spTree>
      <p:nvGrpSpPr>
        <p:cNvPr id="1" name=""/>
        <p:cNvGrpSpPr/>
        <p:nvPr/>
      </p:nvGrpSpPr>
      <p:grpSpPr>
        <a:xfrm>
          <a:off x="0" y="0"/>
          <a:ext cx="0" cy="0"/>
          <a:chOff x="0" y="0"/>
          <a:chExt cx="0" cy="0"/>
        </a:xfrm>
      </p:grpSpPr>
      <p:sp>
        <p:nvSpPr>
          <p:cNvPr id="16" name="Freeform 15"/>
          <p:cNvSpPr/>
          <p:nvPr/>
        </p:nvSpPr>
        <p:spPr>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2B6636"/>
              </a:gs>
              <a:gs pos="0">
                <a:srgbClr val="2B6636"/>
              </a:gs>
              <a:gs pos="72000">
                <a:srgbClr val="00442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FFFFFF"/>
              </a:solidFill>
            </a:endParaRPr>
          </a:p>
        </p:txBody>
      </p:sp>
      <p:sp>
        <p:nvSpPr>
          <p:cNvPr id="3" name="Subtitle 2"/>
          <p:cNvSpPr>
            <a:spLocks noGrp="1"/>
          </p:cNvSpPr>
          <p:nvPr>
            <p:ph type="subTitle" idx="1"/>
          </p:nvPr>
        </p:nvSpPr>
        <p:spPr bwMode="gray">
          <a:xfrm>
            <a:off x="708913" y="1732758"/>
            <a:ext cx="5382197"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87AB0D21-A70C-4DCA-9404-2DF6873EAE6E}" type="datetime1">
              <a:rPr lang="en-US" smtClean="0"/>
              <a:pPr/>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white">
          <a:xfrm>
            <a:off x="708912" y="2424948"/>
            <a:ext cx="5382199" cy="1620000"/>
          </a:xfrm>
        </p:spPr>
        <p:txBody>
          <a:bodyPr anchor="t"/>
          <a:lstStyle>
            <a:lvl1pPr>
              <a:defRPr sz="54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algn="ctr" defTabSz="915680">
              <a:defRPr/>
            </a:pPr>
            <a:r>
              <a:rPr lang="en-US" sz="1051" kern="0" dirty="0">
                <a:solidFill>
                  <a:srgbClr val="00BCFF"/>
                </a:solidFill>
              </a:rPr>
              <a:t>///////////</a:t>
            </a:r>
          </a:p>
        </p:txBody>
      </p:sp>
      <p:sp>
        <p:nvSpPr>
          <p:cNvPr id="21" name="Text Placeholder 20"/>
          <p:cNvSpPr>
            <a:spLocks noGrp="1"/>
          </p:cNvSpPr>
          <p:nvPr>
            <p:ph type="body" sz="quarter" idx="13"/>
          </p:nvPr>
        </p:nvSpPr>
        <p:spPr bwMode="gray">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4"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auto">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spTree>
    <p:extLst>
      <p:ext uri="{BB962C8B-B14F-4D97-AF65-F5344CB8AC3E}">
        <p14:creationId xmlns:p14="http://schemas.microsoft.com/office/powerpoint/2010/main" val="157317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Final Slide 3">
    <p:spTree>
      <p:nvGrpSpPr>
        <p:cNvPr id="1" name=""/>
        <p:cNvGrpSpPr/>
        <p:nvPr/>
      </p:nvGrpSpPr>
      <p:grpSpPr>
        <a:xfrm>
          <a:off x="0" y="0"/>
          <a:ext cx="0" cy="0"/>
          <a:chOff x="0" y="0"/>
          <a:chExt cx="0" cy="0"/>
        </a:xfrm>
      </p:grpSpPr>
      <p:sp>
        <p:nvSpPr>
          <p:cNvPr id="16" name="Freeform 15"/>
          <p:cNvSpPr/>
          <p:nvPr/>
        </p:nvSpPr>
        <p:spPr>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624963"/>
              </a:gs>
              <a:gs pos="0">
                <a:srgbClr val="624963"/>
              </a:gs>
              <a:gs pos="72000">
                <a:srgbClr val="44324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FFFFFF"/>
              </a:solidFill>
            </a:endParaRPr>
          </a:p>
        </p:txBody>
      </p:sp>
      <p:sp>
        <p:nvSpPr>
          <p:cNvPr id="3" name="Subtitle 2"/>
          <p:cNvSpPr>
            <a:spLocks noGrp="1"/>
          </p:cNvSpPr>
          <p:nvPr>
            <p:ph type="subTitle" idx="1"/>
          </p:nvPr>
        </p:nvSpPr>
        <p:spPr bwMode="gray">
          <a:xfrm>
            <a:off x="708912" y="1732758"/>
            <a:ext cx="5382197"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CD832A4B-4D19-4EC2-BF4A-DCE76A882546}" type="datetime1">
              <a:rPr lang="en-US" smtClean="0"/>
              <a:pPr/>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white">
          <a:xfrm>
            <a:off x="708912" y="2424948"/>
            <a:ext cx="5382199" cy="1620000"/>
          </a:xfrm>
        </p:spPr>
        <p:txBody>
          <a:bodyPr anchor="t"/>
          <a:lstStyle>
            <a:lvl1pPr>
              <a:defRPr sz="54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algn="ctr" defTabSz="915680">
              <a:defRPr/>
            </a:pPr>
            <a:r>
              <a:rPr lang="en-US" sz="1051" kern="0" dirty="0">
                <a:solidFill>
                  <a:srgbClr val="89D329"/>
                </a:solidFill>
              </a:rPr>
              <a:t>///////////</a:t>
            </a:r>
          </a:p>
        </p:txBody>
      </p:sp>
      <p:sp>
        <p:nvSpPr>
          <p:cNvPr id="21" name="Text Placeholder 20"/>
          <p:cNvSpPr>
            <a:spLocks noGrp="1"/>
          </p:cNvSpPr>
          <p:nvPr>
            <p:ph type="body" sz="quarter" idx="13"/>
          </p:nvPr>
        </p:nvSpPr>
        <p:spPr bwMode="gray">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4"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auto">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sz="1800" dirty="0">
              <a:solidFill>
                <a:srgbClr val="000000"/>
              </a:solidFill>
            </a:endParaRPr>
          </a:p>
        </p:txBody>
      </p:sp>
    </p:spTree>
    <p:extLst>
      <p:ext uri="{BB962C8B-B14F-4D97-AF65-F5344CB8AC3E}">
        <p14:creationId xmlns:p14="http://schemas.microsoft.com/office/powerpoint/2010/main" val="1598186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Content area &amp; Guides">
    <p:spTree>
      <p:nvGrpSpPr>
        <p:cNvPr id="1" name=""/>
        <p:cNvGrpSpPr/>
        <p:nvPr/>
      </p:nvGrpSpPr>
      <p:grpSpPr>
        <a:xfrm>
          <a:off x="0" y="0"/>
          <a:ext cx="0" cy="0"/>
          <a:chOff x="0" y="0"/>
          <a:chExt cx="0" cy="0"/>
        </a:xfrm>
      </p:grpSpPr>
      <p:sp>
        <p:nvSpPr>
          <p:cNvPr id="18" name="Rectangle 17"/>
          <p:cNvSpPr/>
          <p:nvPr/>
        </p:nvSpPr>
        <p:spPr bwMode="gray">
          <a:xfrm>
            <a:off x="982792" y="1735137"/>
            <a:ext cx="10801406" cy="47496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rPr>
              <a:t>Please restrict your content to this area</a:t>
            </a:r>
          </a:p>
        </p:txBody>
      </p:sp>
      <p:sp>
        <p:nvSpPr>
          <p:cNvPr id="3" name="Date Placeholder 2"/>
          <p:cNvSpPr>
            <a:spLocks noGrp="1"/>
          </p:cNvSpPr>
          <p:nvPr>
            <p:ph type="dt" sz="half" idx="10"/>
          </p:nvPr>
        </p:nvSpPr>
        <p:spPr bwMode="gray"/>
        <p:txBody>
          <a:bodyPr/>
          <a:lstStyle/>
          <a:p>
            <a:fld id="{AF459B22-A481-490B-956C-B3394EA68859}" type="datetime1">
              <a:rPr lang="en-US" smtClean="0"/>
              <a:pPr/>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p>
            <a:r>
              <a:rPr lang="en-US" dirty="0">
                <a:solidFill>
                  <a:srgbClr val="000000"/>
                </a:solidFill>
              </a:rPr>
              <a:t>/// Bayer 16:9 Template /// December 2017</a:t>
            </a:r>
          </a:p>
        </p:txBody>
      </p:sp>
      <p:sp>
        <p:nvSpPr>
          <p:cNvPr id="5" name="Slide Number Placeholder 4"/>
          <p:cNvSpPr>
            <a:spLocks noGrp="1"/>
          </p:cNvSpPr>
          <p:nvPr>
            <p:ph type="sldNum" sz="quarter" idx="12"/>
          </p:nvPr>
        </p:nvSpPr>
        <p:spPr bwMode="gray"/>
        <p:txBody>
          <a:bodyPr/>
          <a:lstStyle/>
          <a:p>
            <a:fld id="{EEAD9179-7A6B-4268-BEB2-F3B8EB06115B}" type="slidenum">
              <a:rPr lang="en-US" smtClean="0">
                <a:solidFill>
                  <a:srgbClr val="00BCFF"/>
                </a:solidFill>
              </a:rPr>
              <a:pPr/>
              <a:t>‹#›</a:t>
            </a:fld>
            <a:endParaRPr lang="en-US" dirty="0">
              <a:solidFill>
                <a:srgbClr val="00BCFF"/>
              </a:solidFill>
            </a:endParaRPr>
          </a:p>
        </p:txBody>
      </p:sp>
      <p:sp>
        <p:nvSpPr>
          <p:cNvPr id="8" name="Title 4"/>
          <p:cNvSpPr txBox="1">
            <a:spLocks/>
          </p:cNvSpPr>
          <p:nvPr/>
        </p:nvSpPr>
        <p:spPr bwMode="gray">
          <a:xfrm>
            <a:off x="981948" y="590935"/>
            <a:ext cx="10801406" cy="455002"/>
          </a:xfrm>
          <a:prstGeom prst="rect">
            <a:avLst/>
          </a:prstGeom>
        </p:spPr>
        <p:txBody>
          <a:bodyPr vert="horz" lIns="0" tIns="0" rIns="0" bIns="0" rtlCol="0" anchor="b">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r>
              <a:rPr lang="en-US" sz="2800" dirty="0">
                <a:solidFill>
                  <a:srgbClr val="10384F"/>
                </a:solidFill>
              </a:rPr>
              <a:t>Content area and guides</a:t>
            </a:r>
          </a:p>
        </p:txBody>
      </p:sp>
      <p:grpSp>
        <p:nvGrpSpPr>
          <p:cNvPr id="2" name="Group 1"/>
          <p:cNvGrpSpPr/>
          <p:nvPr/>
        </p:nvGrpSpPr>
        <p:grpSpPr>
          <a:xfrm>
            <a:off x="1" y="0"/>
            <a:ext cx="12192000" cy="6858002"/>
            <a:chOff x="0" y="0"/>
            <a:chExt cx="12190413" cy="6858002"/>
          </a:xfrm>
        </p:grpSpPr>
        <p:cxnSp>
          <p:nvCxnSpPr>
            <p:cNvPr id="10" name="Straight Connector 9"/>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gray">
            <a:xfrm>
              <a:off x="0" y="6484751"/>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gray">
            <a:xfrm flipV="1">
              <a:off x="982664"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gray">
            <a:xfrm flipV="1">
              <a:off x="11782425"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flipV="1">
              <a:off x="620395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gray">
            <a:xfrm flipV="1">
              <a:off x="656342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gray">
            <a:xfrm>
              <a:off x="0" y="393486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gray">
            <a:xfrm>
              <a:off x="0" y="4289945"/>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gray">
            <a:xfrm flipV="1">
              <a:off x="3411538"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gray">
            <a:xfrm flipV="1">
              <a:off x="377190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gray">
            <a:xfrm flipV="1">
              <a:off x="899290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gray">
            <a:xfrm flipV="1">
              <a:off x="9356725"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bwMode="gray">
            <a:xfrm>
              <a:off x="982664"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r>
                <a:rPr lang="de-DE" sz="800" dirty="0">
                  <a:solidFill>
                    <a:srgbClr val="D30F4B"/>
                  </a:solidFill>
                </a:rPr>
                <a:t>14,20</a:t>
              </a:r>
            </a:p>
            <a:p>
              <a:r>
                <a:rPr lang="de-DE" sz="800" dirty="0">
                  <a:solidFill>
                    <a:srgbClr val="D30F4B"/>
                  </a:solidFill>
                </a:rPr>
                <a:t>5.59</a:t>
              </a:r>
            </a:p>
            <a:p>
              <a:endParaRPr lang="en-US" sz="800" dirty="0">
                <a:solidFill>
                  <a:srgbClr val="D30F4B"/>
                </a:solidFill>
              </a:endParaRPr>
            </a:p>
          </p:txBody>
        </p:sp>
        <p:sp>
          <p:nvSpPr>
            <p:cNvPr id="35" name="Rectangle 34"/>
            <p:cNvSpPr/>
            <p:nvPr/>
          </p:nvSpPr>
          <p:spPr bwMode="gray">
            <a:xfrm>
              <a:off x="3030538"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rgbClr val="D30F4B"/>
                  </a:solidFill>
                </a:rPr>
                <a:t>7,45</a:t>
              </a:r>
            </a:p>
            <a:p>
              <a:pPr algn="r"/>
              <a:r>
                <a:rPr lang="de-DE" sz="800" dirty="0">
                  <a:solidFill>
                    <a:srgbClr val="D30F4B"/>
                  </a:solidFill>
                </a:rPr>
                <a:t>2.93</a:t>
              </a:r>
              <a:endParaRPr lang="en-US" sz="800" dirty="0">
                <a:solidFill>
                  <a:srgbClr val="D30F4B"/>
                </a:solidFill>
              </a:endParaRPr>
            </a:p>
          </p:txBody>
        </p:sp>
        <p:sp>
          <p:nvSpPr>
            <p:cNvPr id="36" name="Rectangle 35"/>
            <p:cNvSpPr/>
            <p:nvPr/>
          </p:nvSpPr>
          <p:spPr bwMode="gray">
            <a:xfrm>
              <a:off x="377247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r>
                <a:rPr lang="de-DE" sz="800" dirty="0">
                  <a:solidFill>
                    <a:srgbClr val="D30F4B"/>
                  </a:solidFill>
                </a:rPr>
                <a:t>6,45</a:t>
              </a:r>
            </a:p>
            <a:p>
              <a:r>
                <a:rPr lang="de-DE" sz="800" dirty="0">
                  <a:solidFill>
                    <a:srgbClr val="D30F4B"/>
                  </a:solidFill>
                </a:rPr>
                <a:t>2.54</a:t>
              </a:r>
              <a:endParaRPr lang="en-US" sz="800" dirty="0">
                <a:solidFill>
                  <a:srgbClr val="D30F4B"/>
                </a:solidFill>
              </a:endParaRPr>
            </a:p>
          </p:txBody>
        </p:sp>
        <p:sp>
          <p:nvSpPr>
            <p:cNvPr id="37" name="Rectangle 36"/>
            <p:cNvSpPr/>
            <p:nvPr/>
          </p:nvSpPr>
          <p:spPr bwMode="gray">
            <a:xfrm>
              <a:off x="582295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rgbClr val="D30F4B"/>
                  </a:solidFill>
                </a:rPr>
                <a:t>0,30</a:t>
              </a:r>
            </a:p>
            <a:p>
              <a:pPr algn="r"/>
              <a:r>
                <a:rPr lang="de-DE" sz="800" dirty="0">
                  <a:solidFill>
                    <a:srgbClr val="D30F4B"/>
                  </a:solidFill>
                </a:rPr>
                <a:t>0.12</a:t>
              </a:r>
              <a:endParaRPr lang="en-US" sz="800" dirty="0">
                <a:solidFill>
                  <a:srgbClr val="D30F4B"/>
                </a:solidFill>
              </a:endParaRPr>
            </a:p>
          </p:txBody>
        </p:sp>
        <p:sp>
          <p:nvSpPr>
            <p:cNvPr id="38" name="Rectangle 37"/>
            <p:cNvSpPr/>
            <p:nvPr/>
          </p:nvSpPr>
          <p:spPr bwMode="gray">
            <a:xfrm>
              <a:off x="6566371"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r>
                <a:rPr lang="de-DE" sz="800" dirty="0">
                  <a:solidFill>
                    <a:srgbClr val="D30F4B"/>
                  </a:solidFill>
                </a:rPr>
                <a:t>1,30</a:t>
              </a:r>
            </a:p>
            <a:p>
              <a:r>
                <a:rPr lang="de-DE" sz="800" dirty="0">
                  <a:solidFill>
                    <a:srgbClr val="D30F4B"/>
                  </a:solidFill>
                </a:rPr>
                <a:t>0.51</a:t>
              </a:r>
              <a:endParaRPr lang="en-US" sz="800" dirty="0">
                <a:solidFill>
                  <a:srgbClr val="D30F4B"/>
                </a:solidFill>
              </a:endParaRPr>
            </a:p>
          </p:txBody>
        </p:sp>
        <p:sp>
          <p:nvSpPr>
            <p:cNvPr id="39" name="Rectangle 38"/>
            <p:cNvSpPr/>
            <p:nvPr/>
          </p:nvSpPr>
          <p:spPr bwMode="gray">
            <a:xfrm>
              <a:off x="861190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rgbClr val="D30F4B"/>
                  </a:solidFill>
                </a:rPr>
                <a:t>8,06</a:t>
              </a:r>
            </a:p>
            <a:p>
              <a:pPr algn="r"/>
              <a:r>
                <a:rPr lang="de-DE" sz="800" dirty="0">
                  <a:solidFill>
                    <a:srgbClr val="D30F4B"/>
                  </a:solidFill>
                </a:rPr>
                <a:t>3.17</a:t>
              </a:r>
              <a:endParaRPr lang="en-US" sz="800" dirty="0">
                <a:solidFill>
                  <a:srgbClr val="D30F4B"/>
                </a:solidFill>
              </a:endParaRPr>
            </a:p>
          </p:txBody>
        </p:sp>
        <p:sp>
          <p:nvSpPr>
            <p:cNvPr id="40" name="Rectangle 39"/>
            <p:cNvSpPr/>
            <p:nvPr/>
          </p:nvSpPr>
          <p:spPr bwMode="gray">
            <a:xfrm>
              <a:off x="9357295"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r>
                <a:rPr lang="de-DE" sz="800" dirty="0">
                  <a:solidFill>
                    <a:srgbClr val="D30F4B"/>
                  </a:solidFill>
                </a:rPr>
                <a:t>9,06</a:t>
              </a:r>
            </a:p>
            <a:p>
              <a:r>
                <a:rPr lang="de-DE" sz="800" dirty="0">
                  <a:solidFill>
                    <a:srgbClr val="D30F4B"/>
                  </a:solidFill>
                </a:rPr>
                <a:t>3.57</a:t>
              </a:r>
              <a:endParaRPr lang="en-US" sz="800" dirty="0">
                <a:solidFill>
                  <a:srgbClr val="D30F4B"/>
                </a:solidFill>
              </a:endParaRPr>
            </a:p>
          </p:txBody>
        </p:sp>
        <p:sp>
          <p:nvSpPr>
            <p:cNvPr id="41" name="Rectangle 40"/>
            <p:cNvSpPr/>
            <p:nvPr/>
          </p:nvSpPr>
          <p:spPr bwMode="gray">
            <a:xfrm>
              <a:off x="11398374"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rgbClr val="D30F4B"/>
                  </a:solidFill>
                </a:rPr>
                <a:t>15,80</a:t>
              </a:r>
            </a:p>
            <a:p>
              <a:pPr algn="r"/>
              <a:r>
                <a:rPr lang="de-DE" sz="800" dirty="0">
                  <a:solidFill>
                    <a:srgbClr val="D30F4B"/>
                  </a:solidFill>
                </a:rPr>
                <a:t>6.22</a:t>
              </a:r>
              <a:endParaRPr lang="en-US" sz="800" dirty="0">
                <a:solidFill>
                  <a:srgbClr val="D30F4B"/>
                </a:solidFill>
              </a:endParaRPr>
            </a:p>
          </p:txBody>
        </p:sp>
        <p:sp>
          <p:nvSpPr>
            <p:cNvPr id="42" name="Rectangle 41"/>
            <p:cNvSpPr/>
            <p:nvPr/>
          </p:nvSpPr>
          <p:spPr bwMode="gray">
            <a:xfrm>
              <a:off x="11808730" y="1741637"/>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r"/>
              <a:r>
                <a:rPr lang="de-DE" sz="800" dirty="0">
                  <a:solidFill>
                    <a:srgbClr val="D30F4B"/>
                  </a:solidFill>
                </a:rPr>
                <a:t>4,70</a:t>
              </a:r>
            </a:p>
            <a:p>
              <a:pPr algn="r"/>
              <a:r>
                <a:rPr lang="de-DE" sz="800" dirty="0">
                  <a:solidFill>
                    <a:srgbClr val="D30F4B"/>
                  </a:solidFill>
                </a:rPr>
                <a:t>1.85</a:t>
              </a:r>
              <a:endParaRPr lang="en-US" sz="800" dirty="0">
                <a:solidFill>
                  <a:srgbClr val="D30F4B"/>
                </a:solidFill>
              </a:endParaRPr>
            </a:p>
          </p:txBody>
        </p:sp>
        <p:sp>
          <p:nvSpPr>
            <p:cNvPr id="44" name="Rectangle 43"/>
            <p:cNvSpPr/>
            <p:nvPr/>
          </p:nvSpPr>
          <p:spPr bwMode="gray">
            <a:xfrm>
              <a:off x="11808730" y="6244245"/>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algn="r">
                <a:defRPr/>
              </a:pPr>
              <a:r>
                <a:rPr lang="de-DE" sz="800" dirty="0">
                  <a:solidFill>
                    <a:srgbClr val="D30F4B"/>
                  </a:solidFill>
                </a:rPr>
                <a:t>8,49</a:t>
              </a:r>
              <a:endParaRPr lang="en-US" sz="800" dirty="0">
                <a:solidFill>
                  <a:srgbClr val="D30F4B"/>
                </a:solidFill>
              </a:endParaRPr>
            </a:p>
            <a:p>
              <a:pPr algn="r"/>
              <a:r>
                <a:rPr lang="de-DE" sz="800" dirty="0">
                  <a:solidFill>
                    <a:srgbClr val="D30F4B"/>
                  </a:solidFill>
                </a:rPr>
                <a:t>3.34</a:t>
              </a:r>
            </a:p>
          </p:txBody>
        </p:sp>
        <p:sp>
          <p:nvSpPr>
            <p:cNvPr id="45" name="Rectangle 44"/>
            <p:cNvSpPr/>
            <p:nvPr/>
          </p:nvSpPr>
          <p:spPr bwMode="gray">
            <a:xfrm>
              <a:off x="11808730" y="4289945"/>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r"/>
              <a:r>
                <a:rPr lang="de-DE" sz="800" dirty="0">
                  <a:solidFill>
                    <a:srgbClr val="D30F4B"/>
                  </a:solidFill>
                </a:rPr>
                <a:t>2,40</a:t>
              </a:r>
            </a:p>
            <a:p>
              <a:pPr algn="r"/>
              <a:r>
                <a:rPr lang="de-DE" sz="800" dirty="0">
                  <a:solidFill>
                    <a:srgbClr val="D30F4B"/>
                  </a:solidFill>
                </a:rPr>
                <a:t>0.94</a:t>
              </a:r>
              <a:endParaRPr lang="en-US" sz="800" dirty="0">
                <a:solidFill>
                  <a:srgbClr val="D30F4B"/>
                </a:solidFill>
              </a:endParaRPr>
            </a:p>
          </p:txBody>
        </p:sp>
        <p:cxnSp>
          <p:nvCxnSpPr>
            <p:cNvPr id="48" name="Straight Connector 47"/>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bwMode="gray">
            <a:xfrm>
              <a:off x="11808730" y="369436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algn="r">
                <a:defRPr/>
              </a:pPr>
              <a:r>
                <a:rPr lang="de-DE" sz="800" dirty="0">
                  <a:solidFill>
                    <a:srgbClr val="D30F4B"/>
                  </a:solidFill>
                </a:rPr>
                <a:t>1,40</a:t>
              </a:r>
              <a:endParaRPr lang="en-US" sz="800" dirty="0">
                <a:solidFill>
                  <a:srgbClr val="D30F4B"/>
                </a:solidFill>
              </a:endParaRPr>
            </a:p>
            <a:p>
              <a:pPr algn="r"/>
              <a:r>
                <a:rPr lang="de-DE" sz="800" dirty="0">
                  <a:solidFill>
                    <a:srgbClr val="D30F4B"/>
                  </a:solidFill>
                </a:rPr>
                <a:t>0.55</a:t>
              </a:r>
            </a:p>
          </p:txBody>
        </p:sp>
        <p:cxnSp>
          <p:nvCxnSpPr>
            <p:cNvPr id="43" name="Straight Connector 42"/>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15"/>
            <p:cNvCxnSpPr/>
            <p:nvPr userDrawn="1"/>
          </p:nvCxnSpPr>
          <p:spPr bwMode="gray">
            <a:xfrm flipV="1">
              <a:off x="6380857" y="0"/>
              <a:ext cx="0" cy="685800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Rectangle 37"/>
            <p:cNvSpPr/>
            <p:nvPr userDrawn="1"/>
          </p:nvSpPr>
          <p:spPr bwMode="gray">
            <a:xfrm>
              <a:off x="6181724" y="26194"/>
              <a:ext cx="223835"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rgbClr val="FF3162"/>
                  </a:solidFill>
                </a:rPr>
                <a:t>0,80</a:t>
              </a:r>
            </a:p>
          </p:txBody>
        </p:sp>
        <p:sp>
          <p:nvSpPr>
            <p:cNvPr id="51" name="Rectangle 37"/>
            <p:cNvSpPr/>
            <p:nvPr userDrawn="1"/>
          </p:nvSpPr>
          <p:spPr bwMode="gray">
            <a:xfrm>
              <a:off x="6360320" y="26194"/>
              <a:ext cx="233361"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r>
                <a:rPr lang="de-DE" sz="600" dirty="0">
                  <a:solidFill>
                    <a:srgbClr val="FF3162"/>
                  </a:solidFill>
                </a:rPr>
                <a:t>0.31</a:t>
              </a:r>
              <a:endParaRPr lang="en-US" sz="600" dirty="0">
                <a:solidFill>
                  <a:srgbClr val="FF3162"/>
                </a:solidFill>
              </a:endParaRPr>
            </a:p>
          </p:txBody>
        </p:sp>
        <p:sp>
          <p:nvSpPr>
            <p:cNvPr id="53" name="Rectangle 37"/>
            <p:cNvSpPr/>
            <p:nvPr userDrawn="1"/>
          </p:nvSpPr>
          <p:spPr bwMode="gray">
            <a:xfrm>
              <a:off x="11965895" y="4006695"/>
              <a:ext cx="223835"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rgbClr val="FF3162"/>
                  </a:solidFill>
                </a:rPr>
                <a:t>1,90</a:t>
              </a:r>
            </a:p>
          </p:txBody>
        </p:sp>
        <p:sp>
          <p:nvSpPr>
            <p:cNvPr id="55" name="Rectangle 37"/>
            <p:cNvSpPr/>
            <p:nvPr userDrawn="1"/>
          </p:nvSpPr>
          <p:spPr bwMode="gray">
            <a:xfrm>
              <a:off x="11956369" y="4129086"/>
              <a:ext cx="233361"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rgbClr val="FF3162"/>
                  </a:solidFill>
                </a:rPr>
                <a:t>0.75</a:t>
              </a:r>
              <a:endParaRPr lang="en-US" sz="600" dirty="0">
                <a:solidFill>
                  <a:srgbClr val="FF3162"/>
                </a:solidFill>
              </a:endParaRPr>
            </a:p>
          </p:txBody>
        </p:sp>
        <p:cxnSp>
          <p:nvCxnSpPr>
            <p:cNvPr id="57" name="Straight Connector 27"/>
            <p:cNvCxnSpPr/>
            <p:nvPr userDrawn="1"/>
          </p:nvCxnSpPr>
          <p:spPr bwMode="gray">
            <a:xfrm>
              <a:off x="0" y="4113076"/>
              <a:ext cx="121904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9" name="Rectangle 17"/>
          <p:cNvSpPr/>
          <p:nvPr/>
        </p:nvSpPr>
        <p:spPr bwMode="gray">
          <a:xfrm>
            <a:off x="982792" y="1735137"/>
            <a:ext cx="10801406" cy="4749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rgbClr val="FFFFFF"/>
                </a:solidFill>
              </a:rPr>
              <a:t>Please restrict your content to this area</a:t>
            </a:r>
          </a:p>
        </p:txBody>
      </p:sp>
      <p:pic>
        <p:nvPicPr>
          <p:cNvPr id="60"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206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apter 2">
    <p:bg>
      <p:bgPr>
        <a:solidFill>
          <a:schemeClr val="accent2"/>
        </a:solidFill>
        <a:effectLst/>
      </p:bgPr>
    </p:bg>
    <p:spTree>
      <p:nvGrpSpPr>
        <p:cNvPr id="1" name=""/>
        <p:cNvGrpSpPr/>
        <p:nvPr/>
      </p:nvGrpSpPr>
      <p:grpSpPr>
        <a:xfrm>
          <a:off x="0" y="0"/>
          <a:ext cx="0" cy="0"/>
          <a:chOff x="0" y="0"/>
          <a:chExt cx="0" cy="0"/>
        </a:xfrm>
      </p:grpSpPr>
      <p:grpSp>
        <p:nvGrpSpPr>
          <p:cNvPr id="36" name="Group 35"/>
          <p:cNvGrpSpPr/>
          <p:nvPr/>
        </p:nvGrpSpPr>
        <p:grpSpPr bwMode="black">
          <a:xfrm>
            <a:off x="5740674" y="0"/>
            <a:ext cx="6451327" cy="6858000"/>
            <a:chOff x="-7368753" y="-1854009"/>
            <a:chExt cx="6299342" cy="6697306"/>
          </a:xfrm>
        </p:grpSpPr>
        <p:sp>
          <p:nvSpPr>
            <p:cNvPr id="37" name="Freeform 6"/>
            <p:cNvSpPr>
              <a:spLocks/>
            </p:cNvSpPr>
            <p:nvPr userDrawn="1"/>
          </p:nvSpPr>
          <p:spPr bwMode="black">
            <a:xfrm>
              <a:off x="-3543591" y="1231517"/>
              <a:ext cx="2474180" cy="3611780"/>
            </a:xfrm>
            <a:custGeom>
              <a:avLst/>
              <a:gdLst>
                <a:gd name="T0" fmla="*/ 0 w 1890"/>
                <a:gd name="T1" fmla="*/ 2759 h 2759"/>
                <a:gd name="T2" fmla="*/ 12 w 1890"/>
                <a:gd name="T3" fmla="*/ 2759 h 2759"/>
                <a:gd name="T4" fmla="*/ 1890 w 1890"/>
                <a:gd name="T5" fmla="*/ 17 h 2759"/>
                <a:gd name="T6" fmla="*/ 1890 w 1890"/>
                <a:gd name="T7" fmla="*/ 0 h 2759"/>
                <a:gd name="T8" fmla="*/ 0 w 1890"/>
                <a:gd name="T9" fmla="*/ 2759 h 2759"/>
              </a:gdLst>
              <a:ahLst/>
              <a:cxnLst>
                <a:cxn ang="0">
                  <a:pos x="T0" y="T1"/>
                </a:cxn>
                <a:cxn ang="0">
                  <a:pos x="T2" y="T3"/>
                </a:cxn>
                <a:cxn ang="0">
                  <a:pos x="T4" y="T5"/>
                </a:cxn>
                <a:cxn ang="0">
                  <a:pos x="T6" y="T7"/>
                </a:cxn>
                <a:cxn ang="0">
                  <a:pos x="T8" y="T9"/>
                </a:cxn>
              </a:cxnLst>
              <a:rect l="0" t="0" r="r" b="b"/>
              <a:pathLst>
                <a:path w="1890" h="2759">
                  <a:moveTo>
                    <a:pt x="0" y="2759"/>
                  </a:moveTo>
                  <a:lnTo>
                    <a:pt x="12" y="2759"/>
                  </a:lnTo>
                  <a:lnTo>
                    <a:pt x="1890" y="17"/>
                  </a:lnTo>
                  <a:lnTo>
                    <a:pt x="1890" y="0"/>
                  </a:lnTo>
                  <a:lnTo>
                    <a:pt x="0" y="27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800" dirty="0"/>
            </a:p>
          </p:txBody>
        </p:sp>
        <p:sp>
          <p:nvSpPr>
            <p:cNvPr id="38" name="Freeform 7"/>
            <p:cNvSpPr>
              <a:spLocks/>
            </p:cNvSpPr>
            <p:nvPr userDrawn="1"/>
          </p:nvSpPr>
          <p:spPr bwMode="black">
            <a:xfrm>
              <a:off x="-7368753" y="-1854009"/>
              <a:ext cx="1327417" cy="6697305"/>
            </a:xfrm>
            <a:custGeom>
              <a:avLst/>
              <a:gdLst>
                <a:gd name="T0" fmla="*/ 10 w 1014"/>
                <a:gd name="T1" fmla="*/ 5116 h 5116"/>
                <a:gd name="T2" fmla="*/ 1014 w 1014"/>
                <a:gd name="T3" fmla="*/ 0 h 5116"/>
                <a:gd name="T4" fmla="*/ 1007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7" y="0"/>
                  </a:lnTo>
                  <a:lnTo>
                    <a:pt x="0" y="5116"/>
                  </a:lnTo>
                  <a:lnTo>
                    <a:pt x="10" y="51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800" dirty="0"/>
            </a:p>
          </p:txBody>
        </p:sp>
      </p:grpSp>
      <p:sp>
        <p:nvSpPr>
          <p:cNvPr id="6" name="Freeform 5"/>
          <p:cNvSpPr/>
          <p:nvPr/>
        </p:nvSpPr>
        <p:spPr bwMode="ltGray">
          <a:xfrm>
            <a:off x="0" y="1"/>
            <a:ext cx="2104849"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00A5E2"/>
              </a:gs>
              <a:gs pos="50000">
                <a:srgbClr val="00A5E2"/>
              </a:gs>
              <a:gs pos="84000">
                <a:schemeClr val="accent2">
                  <a:alpha val="0"/>
                </a:scheme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a:p>
        </p:txBody>
      </p:sp>
      <p:sp>
        <p:nvSpPr>
          <p:cNvPr id="2" name="Title 1"/>
          <p:cNvSpPr>
            <a:spLocks noGrp="1"/>
          </p:cNvSpPr>
          <p:nvPr>
            <p:ph type="title"/>
          </p:nvPr>
        </p:nvSpPr>
        <p:spPr bwMode="black">
          <a:xfrm>
            <a:off x="6679256" y="2989334"/>
            <a:ext cx="4500586" cy="1440753"/>
          </a:xfrm>
        </p:spPr>
        <p:txBody>
          <a:bodyPr anchor="t"/>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00344F48-BAD6-420A-B743-D8CEE7E17EB6}" type="datetime1">
              <a:rPr lang="en-US" smtClean="0"/>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a:t>/// Bayer 16:9 Template /// December 2017</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a:t>
            </a:fld>
            <a:endParaRPr lang="en-US" dirty="0"/>
          </a:p>
        </p:txBody>
      </p:sp>
      <p:sp>
        <p:nvSpPr>
          <p:cNvPr id="26" name="Subtitle 2"/>
          <p:cNvSpPr>
            <a:spLocks noGrp="1"/>
          </p:cNvSpPr>
          <p:nvPr>
            <p:ph type="subTitle" idx="1"/>
          </p:nvPr>
        </p:nvSpPr>
        <p:spPr bwMode="black">
          <a:xfrm>
            <a:off x="1902438" y="2134650"/>
            <a:ext cx="4500586" cy="720000"/>
          </a:xfrm>
        </p:spPr>
        <p:txBody>
          <a:bodyPr anchor="b"/>
          <a:lstStyle>
            <a:lvl1pPr marL="0" indent="0" algn="r">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grpSp>
        <p:nvGrpSpPr>
          <p:cNvPr id="23" name="Group 219"/>
          <p:cNvGrpSpPr>
            <a:grpSpLocks noChangeAspect="1"/>
          </p:cNvGrpSpPr>
          <p:nvPr/>
        </p:nvGrpSpPr>
        <p:grpSpPr bwMode="gray">
          <a:xfrm>
            <a:off x="197726" y="617323"/>
            <a:ext cx="395299" cy="396000"/>
            <a:chOff x="6936" y="180"/>
            <a:chExt cx="526" cy="527"/>
          </a:xfrm>
          <a:solidFill>
            <a:schemeClr val="bg1"/>
          </a:solidFill>
        </p:grpSpPr>
        <p:sp>
          <p:nvSpPr>
            <p:cNvPr id="25" name="Freeform 220"/>
            <p:cNvSpPr>
              <a:spLocks/>
            </p:cNvSpPr>
            <p:nvPr/>
          </p:nvSpPr>
          <p:spPr bwMode="gray">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7" name="Freeform 221"/>
            <p:cNvSpPr>
              <a:spLocks/>
            </p:cNvSpPr>
            <p:nvPr/>
          </p:nvSpPr>
          <p:spPr bwMode="gray">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8" name="Freeform 222"/>
            <p:cNvSpPr>
              <a:spLocks/>
            </p:cNvSpPr>
            <p:nvPr/>
          </p:nvSpPr>
          <p:spPr bwMode="gray">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9" name="Freeform 223"/>
            <p:cNvSpPr>
              <a:spLocks noEditPoints="1"/>
            </p:cNvSpPr>
            <p:nvPr/>
          </p:nvSpPr>
          <p:spPr bwMode="gray">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0" name="Freeform 224"/>
            <p:cNvSpPr>
              <a:spLocks noEditPoints="1"/>
            </p:cNvSpPr>
            <p:nvPr/>
          </p:nvSpPr>
          <p:spPr bwMode="gray">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1" name="Freeform 225"/>
            <p:cNvSpPr>
              <a:spLocks noEditPoints="1"/>
            </p:cNvSpPr>
            <p:nvPr/>
          </p:nvSpPr>
          <p:spPr bwMode="gray">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2" name="Freeform 226"/>
            <p:cNvSpPr>
              <a:spLocks noEditPoints="1"/>
            </p:cNvSpPr>
            <p:nvPr/>
          </p:nvSpPr>
          <p:spPr bwMode="gray">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3" name="Freeform 227"/>
            <p:cNvSpPr>
              <a:spLocks noEditPoints="1"/>
            </p:cNvSpPr>
            <p:nvPr/>
          </p:nvSpPr>
          <p:spPr bwMode="gray">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4" name="Freeform 228"/>
            <p:cNvSpPr>
              <a:spLocks noEditPoints="1"/>
            </p:cNvSpPr>
            <p:nvPr/>
          </p:nvSpPr>
          <p:spPr bwMode="gray">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5" name="Freeform 229"/>
            <p:cNvSpPr>
              <a:spLocks noEditPoints="1"/>
            </p:cNvSpPr>
            <p:nvPr/>
          </p:nvSpPr>
          <p:spPr bwMode="gray">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Tree>
    <p:extLst>
      <p:ext uri="{BB962C8B-B14F-4D97-AF65-F5344CB8AC3E}">
        <p14:creationId xmlns:p14="http://schemas.microsoft.com/office/powerpoint/2010/main" val="286893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Titelfolie">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bwMode="white">
          <a:xfrm>
            <a:off x="0" y="1"/>
            <a:ext cx="1692220" cy="1691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FFFFFF"/>
              </a:solidFill>
            </a:endParaRPr>
          </a:p>
        </p:txBody>
      </p:sp>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BD6412D7-426B-4315-9F5B-3FF7BA8F64F6}" type="datetime1">
              <a:rPr lang="en-US" smtClean="0"/>
              <a:pPr/>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algn="ctr" defTabSz="915680">
              <a:defRPr/>
            </a:pPr>
            <a:r>
              <a:rPr lang="en-US" sz="1051" kern="0" dirty="0">
                <a:solidFill>
                  <a:srgbClr val="FF3162"/>
                </a:solidFill>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2"/>
          <p:cNvSpPr>
            <a:spLocks noGrp="1"/>
          </p:cNvSpPr>
          <p:nvPr>
            <p:ph type="pic" sz="quarter" idx="14"/>
          </p:nvPr>
        </p:nvSpPr>
        <p:spPr bwMode="gray">
          <a:xfrm>
            <a:off x="4078373" y="0"/>
            <a:ext cx="8116009"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3"/>
              <a:gd name="connsiteY0" fmla="*/ 0 h 6858000"/>
              <a:gd name="connsiteX1" fmla="*/ 8112573 w 8114953"/>
              <a:gd name="connsiteY1" fmla="*/ 0 h 6858000"/>
              <a:gd name="connsiteX2" fmla="*/ 8114953 w 8114953"/>
              <a:gd name="connsiteY2" fmla="*/ 6003673 h 6858000"/>
              <a:gd name="connsiteX3" fmla="*/ 3275459 w 8114953"/>
              <a:gd name="connsiteY3" fmla="*/ 6858000 h 6858000"/>
              <a:gd name="connsiteX4" fmla="*/ 0 w 8114953"/>
              <a:gd name="connsiteY4" fmla="*/ 6858000 h 6858000"/>
              <a:gd name="connsiteX5" fmla="*/ 1341581 w 811495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3" h="6858000">
                <a:moveTo>
                  <a:pt x="1341581" y="0"/>
                </a:moveTo>
                <a:lnTo>
                  <a:pt x="8112573" y="0"/>
                </a:lnTo>
                <a:cubicBezTo>
                  <a:pt x="8112573" y="1913118"/>
                  <a:pt x="8114953" y="4090555"/>
                  <a:pt x="8114953" y="6003673"/>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6" name="Picture 2" descr="\\nas-mainz\Projekte_vertraulich\Bayer\17-0612_Fischer_CI-Redesign\vom Kunden\Bayer_Cross_2017_REV-White_on-Screen_RGB_170630.wmf">
            <a:hlinkClick r:id="rId2" action="ppaction://hlinksldjump"/>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079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Title Slide / External">
    <p:bg>
      <p:bgPr>
        <a:solidFill>
          <a:srgbClr val="10384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800044DA-F3A8-4F3E-9DF6-12F3AB09A55A}" type="datetime1">
              <a:rPr lang="en-US" smtClean="0"/>
              <a:pPr/>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Intro to Design Verification - 2018</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0" name="Bildplatzhalter 19"/>
          <p:cNvSpPr>
            <a:spLocks noGrp="1"/>
          </p:cNvSpPr>
          <p:nvPr>
            <p:ph type="pic" sz="quarter" idx="14"/>
          </p:nvPr>
        </p:nvSpPr>
        <p:spPr bwMode="gray">
          <a:xfrm>
            <a:off x="4078372" y="0"/>
            <a:ext cx="8113629" cy="6858000"/>
          </a:xfrm>
          <a:custGeom>
            <a:avLst/>
            <a:gdLst>
              <a:gd name="connsiteX0" fmla="*/ 1341581 w 8112573"/>
              <a:gd name="connsiteY0" fmla="*/ 0 h 6858000"/>
              <a:gd name="connsiteX1" fmla="*/ 8112573 w 8112573"/>
              <a:gd name="connsiteY1" fmla="*/ 0 h 6858000"/>
              <a:gd name="connsiteX2" fmla="*/ 8112572 w 8112573"/>
              <a:gd name="connsiteY2" fmla="*/ 5272618 h 6858000"/>
              <a:gd name="connsiteX3" fmla="*/ 8112572 w 8112573"/>
              <a:gd name="connsiteY3" fmla="*/ 5460489 h 6858000"/>
              <a:gd name="connsiteX4" fmla="*/ 6846 w 8112573"/>
              <a:gd name="connsiteY4" fmla="*/ 6858000 h 6858000"/>
              <a:gd name="connsiteX5" fmla="*/ 0 w 811257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2573" h="6858000">
                <a:moveTo>
                  <a:pt x="1341581" y="0"/>
                </a:moveTo>
                <a:lnTo>
                  <a:pt x="8112573" y="0"/>
                </a:lnTo>
                <a:cubicBezTo>
                  <a:pt x="8112573" y="1673978"/>
                  <a:pt x="8112572" y="3548503"/>
                  <a:pt x="8112572" y="5272618"/>
                </a:cubicBezTo>
                <a:lnTo>
                  <a:pt x="8112572" y="5460489"/>
                </a:lnTo>
                <a:lnTo>
                  <a:pt x="6846"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22" name="Grafik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21248" y="6285691"/>
            <a:ext cx="3213632" cy="324000"/>
          </a:xfrm>
          <a:prstGeom prst="rect">
            <a:avLst/>
          </a:prstGeom>
        </p:spPr>
      </p:pic>
    </p:spTree>
    <p:extLst>
      <p:ext uri="{BB962C8B-B14F-4D97-AF65-F5344CB8AC3E}">
        <p14:creationId xmlns:p14="http://schemas.microsoft.com/office/powerpoint/2010/main" val="3767170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itle Slide / Security Labeling">
    <p:bg>
      <p:bgPr>
        <a:blipFill dpi="0" rotWithShape="1">
          <a:blip r:embed="rId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2"/>
            </p:custDataLst>
            <p:extLst>
              <p:ext uri="{D42A27DB-BD31-4B8C-83A1-F6EECF244321}">
                <p14:modId xmlns:p14="http://schemas.microsoft.com/office/powerpoint/2010/main" val="1796057185"/>
              </p:ext>
            </p:ext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spid="_x0000_s1027" name="think-cell Slide" r:id="rId5" imgW="216" imgH="216" progId="TCLayout.ActiveDocument.1">
                  <p:embed/>
                </p:oleObj>
              </mc:Choice>
              <mc:Fallback>
                <p:oleObj name="think-cell Slide" r:id="rId5" imgW="216" imgH="216" progId="TCLayout.ActiveDocument.1">
                  <p:embed/>
                  <p:pic>
                    <p:nvPicPr>
                      <p:cNvPr id="7" name="Object 6" hidden="1"/>
                      <p:cNvPicPr/>
                      <p:nvPr/>
                    </p:nvPicPr>
                    <p:blipFill>
                      <a:blip r:embed="rId6"/>
                      <a:stretch>
                        <a:fillRect/>
                      </a:stretch>
                    </p:blipFill>
                    <p:spPr>
                      <a:xfrm>
                        <a:off x="2118" y="2118"/>
                        <a:ext cx="2116" cy="2116"/>
                      </a:xfrm>
                      <a:prstGeom prst="rect">
                        <a:avLst/>
                      </a:prstGeom>
                    </p:spPr>
                  </p:pic>
                </p:oleObj>
              </mc:Fallback>
            </mc:AlternateContent>
          </a:graphicData>
        </a:graphic>
      </p:graphicFrame>
      <p:sp>
        <p:nvSpPr>
          <p:cNvPr id="3" name="Subtitle 2"/>
          <p:cNvSpPr>
            <a:spLocks noGrp="1"/>
          </p:cNvSpPr>
          <p:nvPr>
            <p:ph type="subTitle" idx="1"/>
          </p:nvPr>
        </p:nvSpPr>
        <p:spPr bwMode="black">
          <a:xfrm>
            <a:off x="709459" y="1732431"/>
            <a:ext cx="3621024" cy="592952"/>
          </a:xfrm>
        </p:spPr>
        <p:txBody>
          <a:bodyPr anchor="b"/>
          <a:lstStyle>
            <a:lvl1pPr marL="0" indent="0" algn="l">
              <a:buNone/>
              <a:defRPr sz="2100">
                <a:solidFill>
                  <a:schemeClr val="bg1"/>
                </a:solidFill>
              </a:defRPr>
            </a:lvl1pPr>
            <a:lvl2pPr marL="0" indent="0" algn="l">
              <a:buNone/>
              <a:defRPr sz="2100">
                <a:solidFill>
                  <a:schemeClr val="bg1"/>
                </a:solidFill>
              </a:defRPr>
            </a:lvl2pPr>
            <a:lvl3pPr marL="0" indent="0" algn="l">
              <a:buNone/>
              <a:defRPr sz="2100">
                <a:solidFill>
                  <a:schemeClr val="bg1"/>
                </a:solidFill>
              </a:defRPr>
            </a:lvl3pPr>
            <a:lvl4pPr marL="0" indent="0" algn="l">
              <a:buNone/>
              <a:defRPr sz="2100">
                <a:solidFill>
                  <a:schemeClr val="bg1"/>
                </a:solidFill>
              </a:defRPr>
            </a:lvl4pPr>
            <a:lvl5pPr marL="0" indent="0" algn="l">
              <a:buNone/>
              <a:defRPr sz="2100">
                <a:solidFill>
                  <a:schemeClr val="bg1"/>
                </a:solidFill>
              </a:defRPr>
            </a:lvl5pPr>
            <a:lvl6pPr marL="0" indent="0" algn="l">
              <a:buNone/>
              <a:defRPr sz="2100">
                <a:solidFill>
                  <a:schemeClr val="bg1"/>
                </a:solidFill>
              </a:defRPr>
            </a:lvl6pPr>
            <a:lvl7pPr marL="0" indent="0" algn="l">
              <a:buNone/>
              <a:defRPr sz="2100">
                <a:solidFill>
                  <a:schemeClr val="bg1"/>
                </a:solidFill>
              </a:defRPr>
            </a:lvl7pPr>
            <a:lvl8pPr marL="0" indent="0" algn="l">
              <a:buNone/>
              <a:defRPr sz="2100">
                <a:solidFill>
                  <a:schemeClr val="bg1"/>
                </a:solidFill>
              </a:defRPr>
            </a:lvl8pPr>
            <a:lvl9pPr marL="0" indent="0" algn="l">
              <a:buNone/>
              <a:defRPr sz="21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5FFF568C-0758-4551-9BBD-9CD514145695}" type="datetime1">
              <a:rPr lang="en-US" smtClean="0"/>
              <a:pPr/>
              <a:t>1/10/2025</a:t>
            </a:fld>
            <a:endParaRPr lang="en-US" dirty="0"/>
          </a:p>
        </p:txBody>
      </p:sp>
      <p:sp>
        <p:nvSpPr>
          <p:cNvPr id="5" name="Footer Placeholder 4"/>
          <p:cNvSpPr>
            <a:spLocks noGrp="1"/>
          </p:cNvSpPr>
          <p:nvPr>
            <p:ph type="ftr" sz="quarter" idx="11"/>
          </p:nvPr>
        </p:nvSpPr>
        <p:spPr bwMode="gray">
          <a:xfrm>
            <a:off x="974799" y="6617933"/>
            <a:ext cx="8641126"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R&amp;D Townhall /// August 15, 2018</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64" y="2424948"/>
            <a:ext cx="3620828" cy="1440000"/>
          </a:xfrm>
        </p:spPr>
        <p:txBody>
          <a:bodyPr anchor="t"/>
          <a:lstStyle>
            <a:lvl1pPr>
              <a:defRPr sz="3300" i="1">
                <a:solidFill>
                  <a:schemeClr val="accent4"/>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4" y="4262152"/>
            <a:ext cx="2915899" cy="1080000"/>
          </a:xfrm>
        </p:spPr>
        <p:txBody>
          <a:bodyPr/>
          <a:lstStyle>
            <a:lvl1pPr>
              <a:spcBef>
                <a:spcPts val="0"/>
              </a:spcBef>
              <a:spcAft>
                <a:spcPts val="0"/>
              </a:spcAft>
              <a:defRPr b="1">
                <a:solidFill>
                  <a:schemeClr val="bg1"/>
                </a:solidFill>
              </a:defRPr>
            </a:lvl1pPr>
            <a:lvl2pPr marL="0" indent="0">
              <a:spcBef>
                <a:spcPts val="1872"/>
              </a:spcBef>
              <a:spcAft>
                <a:spcPts val="0"/>
              </a:spcAft>
              <a:buFont typeface="Arial" panose="020B0604020202020204" pitchFamily="34" charset="0"/>
              <a:buNone/>
              <a:defRPr sz="1100">
                <a:solidFill>
                  <a:schemeClr val="bg1"/>
                </a:solidFill>
              </a:defRPr>
            </a:lvl2pPr>
            <a:lvl3pPr marL="0" indent="0">
              <a:spcBef>
                <a:spcPts val="0"/>
              </a:spcBef>
              <a:spcAft>
                <a:spcPts val="0"/>
              </a:spcAft>
              <a:buFont typeface="Arial" panose="020B0604020202020204" pitchFamily="34" charset="0"/>
              <a:buNone/>
              <a:defRPr sz="1100">
                <a:solidFill>
                  <a:schemeClr val="bg1"/>
                </a:solidFill>
              </a:defRPr>
            </a:lvl3pPr>
            <a:lvl4pPr marL="0" indent="0">
              <a:spcBef>
                <a:spcPts val="0"/>
              </a:spcBef>
              <a:spcAft>
                <a:spcPts val="0"/>
              </a:spcAft>
              <a:buFont typeface="Arial" panose="020B0604020202020204" pitchFamily="34" charset="0"/>
              <a:buNone/>
              <a:defRPr sz="1100">
                <a:solidFill>
                  <a:schemeClr val="bg1"/>
                </a:solidFill>
              </a:defRPr>
            </a:lvl4pPr>
            <a:lvl5pPr marL="0" indent="0">
              <a:spcBef>
                <a:spcPts val="0"/>
              </a:spcBef>
              <a:spcAft>
                <a:spcPts val="0"/>
              </a:spcAft>
              <a:buFont typeface="Arial" panose="020B0604020202020204" pitchFamily="34" charset="0"/>
              <a:buNone/>
              <a:defRPr sz="1100">
                <a:solidFill>
                  <a:schemeClr val="bg1"/>
                </a:solidFill>
              </a:defRPr>
            </a:lvl5pPr>
            <a:lvl6pPr marL="0" indent="0">
              <a:spcBef>
                <a:spcPts val="0"/>
              </a:spcBef>
              <a:spcAft>
                <a:spcPts val="0"/>
              </a:spcAft>
              <a:buFont typeface="Arial" panose="020B0604020202020204" pitchFamily="34" charset="0"/>
              <a:buNone/>
              <a:defRPr sz="1100">
                <a:solidFill>
                  <a:schemeClr val="bg1"/>
                </a:solidFill>
              </a:defRPr>
            </a:lvl6pPr>
            <a:lvl7pPr marL="0" indent="0">
              <a:spcBef>
                <a:spcPts val="0"/>
              </a:spcBef>
              <a:spcAft>
                <a:spcPts val="0"/>
              </a:spcAft>
              <a:buFont typeface="Arial" panose="020B0604020202020204" pitchFamily="34" charset="0"/>
              <a:buNone/>
              <a:defRPr sz="1100">
                <a:solidFill>
                  <a:schemeClr val="bg1"/>
                </a:solidFill>
              </a:defRPr>
            </a:lvl7pPr>
            <a:lvl8pPr marL="0" indent="0">
              <a:spcBef>
                <a:spcPts val="0"/>
              </a:spcBef>
              <a:spcAft>
                <a:spcPts val="0"/>
              </a:spcAft>
              <a:buFont typeface="Arial" panose="020B0604020202020204" pitchFamily="34" charset="0"/>
              <a:buNone/>
              <a:defRPr sz="1100">
                <a:solidFill>
                  <a:schemeClr val="bg1"/>
                </a:solidFill>
              </a:defRPr>
            </a:lvl8pPr>
            <a:lvl9pPr marL="0" indent="0">
              <a:spcBef>
                <a:spcPts val="0"/>
              </a:spcBef>
              <a:spcAft>
                <a:spcPts val="0"/>
              </a:spcAft>
              <a:buFont typeface="Arial" panose="020B0604020202020204" pitchFamily="34" charset="0"/>
              <a:buNone/>
              <a:defRPr sz="11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descr="\\nas-mainz\Projekte_vertraulich\Bayer\17-0612_Fischer_CI-Redesign\vom Kunden\Bayer_Cross_2017_REV-White_on-Screen_RGB_170630.wm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black">
          <a:xfrm>
            <a:off x="701767" y="704851"/>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0" name="Bildplatzhalter 19"/>
          <p:cNvSpPr>
            <a:spLocks noGrp="1"/>
          </p:cNvSpPr>
          <p:nvPr>
            <p:ph type="pic" sz="quarter" idx="14"/>
          </p:nvPr>
        </p:nvSpPr>
        <p:spPr bwMode="gray">
          <a:xfrm>
            <a:off x="4078372" y="0"/>
            <a:ext cx="8113629" cy="6858000"/>
          </a:xfrm>
          <a:custGeom>
            <a:avLst/>
            <a:gdLst>
              <a:gd name="connsiteX0" fmla="*/ 1341581 w 8112573"/>
              <a:gd name="connsiteY0" fmla="*/ 0 h 6858000"/>
              <a:gd name="connsiteX1" fmla="*/ 8112573 w 8112573"/>
              <a:gd name="connsiteY1" fmla="*/ 0 h 6858000"/>
              <a:gd name="connsiteX2" fmla="*/ 8112572 w 8112573"/>
              <a:gd name="connsiteY2" fmla="*/ 5272618 h 6858000"/>
              <a:gd name="connsiteX3" fmla="*/ 8112572 w 8112573"/>
              <a:gd name="connsiteY3" fmla="*/ 5460489 h 6858000"/>
              <a:gd name="connsiteX4" fmla="*/ 6846 w 8112573"/>
              <a:gd name="connsiteY4" fmla="*/ 6858000 h 6858000"/>
              <a:gd name="connsiteX5" fmla="*/ 0 w 811257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2573" h="6858000">
                <a:moveTo>
                  <a:pt x="1341581" y="0"/>
                </a:moveTo>
                <a:lnTo>
                  <a:pt x="8112573" y="0"/>
                </a:lnTo>
                <a:cubicBezTo>
                  <a:pt x="8112573" y="1673978"/>
                  <a:pt x="8112572" y="3548503"/>
                  <a:pt x="8112572" y="5272618"/>
                </a:cubicBezTo>
                <a:lnTo>
                  <a:pt x="8112572" y="5460489"/>
                </a:lnTo>
                <a:lnTo>
                  <a:pt x="6846" y="6858000"/>
                </a:lnTo>
                <a:lnTo>
                  <a:pt x="0" y="6858000"/>
                </a:lnTo>
                <a:close/>
              </a:path>
            </a:pathLst>
          </a:custGeom>
        </p:spPr>
        <p:txBody>
          <a:bodyPr wrap="square" tIns="561277" anchor="ctr">
            <a:noAutofit/>
          </a:bodyPr>
          <a:lstStyle>
            <a:lvl1pPr algn="ctr">
              <a:defRPr/>
            </a:lvl1pPr>
          </a:lstStyle>
          <a:p>
            <a:r>
              <a:rPr lang="en-US" dirty="0"/>
              <a:t>Click icon to add picture</a:t>
            </a:r>
            <a:endParaRPr lang="de-DE" dirty="0"/>
          </a:p>
        </p:txBody>
      </p:sp>
    </p:spTree>
    <p:extLst>
      <p:ext uri="{BB962C8B-B14F-4D97-AF65-F5344CB8AC3E}">
        <p14:creationId xmlns:p14="http://schemas.microsoft.com/office/powerpoint/2010/main" val="1077998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wo Contents">
    <p:spTree>
      <p:nvGrpSpPr>
        <p:cNvPr id="1" name=""/>
        <p:cNvGrpSpPr/>
        <p:nvPr/>
      </p:nvGrpSpPr>
      <p:grpSpPr>
        <a:xfrm>
          <a:off x="0" y="0"/>
          <a:ext cx="0" cy="0"/>
          <a:chOff x="0" y="0"/>
          <a:chExt cx="0" cy="0"/>
        </a:xfrm>
      </p:grpSpPr>
      <p:sp>
        <p:nvSpPr>
          <p:cNvPr id="9" name="Inhaltsplatzhalter 2"/>
          <p:cNvSpPr>
            <a:spLocks noGrp="1"/>
          </p:cNvSpPr>
          <p:nvPr>
            <p:ph idx="11"/>
          </p:nvPr>
        </p:nvSpPr>
        <p:spPr bwMode="gray">
          <a:xfrm>
            <a:off x="459714" y="1622431"/>
            <a:ext cx="5462026" cy="4533113"/>
          </a:xfrm>
        </p:spPr>
        <p:txBody>
          <a:bodyPr/>
          <a:lstStyle>
            <a:lvl4pPr>
              <a:defRPr/>
            </a:lvl4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16" name="Titel 1"/>
          <p:cNvSpPr>
            <a:spLocks noGrp="1"/>
          </p:cNvSpPr>
          <p:nvPr>
            <p:ph type="title"/>
          </p:nvPr>
        </p:nvSpPr>
        <p:spPr bwMode="gray">
          <a:xfrm>
            <a:off x="439102" y="381095"/>
            <a:ext cx="9798219" cy="485109"/>
          </a:xfrm>
        </p:spPr>
        <p:txBody>
          <a:bodyPr/>
          <a:lstStyle>
            <a:lvl1pPr>
              <a:defRPr sz="3200">
                <a:solidFill>
                  <a:schemeClr val="tx1"/>
                </a:solidFill>
              </a:defRPr>
            </a:lvl1pPr>
          </a:lstStyle>
          <a:p>
            <a:r>
              <a:rPr lang="de-DE" noProof="0"/>
              <a:t>Titelmasterformat durch Klicken bearbeiten</a:t>
            </a:r>
            <a:endParaRPr lang="en-US" noProof="0" dirty="0"/>
          </a:p>
        </p:txBody>
      </p:sp>
      <p:sp>
        <p:nvSpPr>
          <p:cNvPr id="17" name="Untertitel 2"/>
          <p:cNvSpPr>
            <a:spLocks noGrp="1"/>
          </p:cNvSpPr>
          <p:nvPr>
            <p:ph type="subTitle" idx="10"/>
          </p:nvPr>
        </p:nvSpPr>
        <p:spPr bwMode="gray">
          <a:xfrm>
            <a:off x="449399" y="914427"/>
            <a:ext cx="9787923" cy="368309"/>
          </a:xfrm>
        </p:spPr>
        <p:txBody>
          <a:bodyPr wrap="square" anchor="t" anchorCtr="0">
            <a:spAutoFit/>
          </a:bodyPr>
          <a:lstStyle>
            <a:lvl1pPr marL="0" indent="0" algn="l">
              <a:buNone/>
              <a:defRPr sz="2400">
                <a:solidFill>
                  <a:schemeClr val="tx1"/>
                </a:solidFill>
              </a:defRPr>
            </a:lvl1pPr>
            <a:lvl2pPr marL="0" indent="0" algn="l">
              <a:buNone/>
              <a:defRPr>
                <a:solidFill>
                  <a:schemeClr val="tx1"/>
                </a:solidFill>
              </a:defRPr>
            </a:lvl2pPr>
            <a:lvl3pPr marL="1588" indent="0" algn="l">
              <a:buNone/>
              <a:defRPr>
                <a:solidFill>
                  <a:schemeClr val="tx1"/>
                </a:solidFill>
              </a:defRPr>
            </a:lvl3pPr>
            <a:lvl4pPr marL="3175" indent="0" algn="l">
              <a:buNone/>
              <a:defRPr>
                <a:solidFill>
                  <a:schemeClr val="tx1"/>
                </a:solidFill>
              </a:defRPr>
            </a:lvl4pPr>
            <a:lvl5pPr marL="3175" indent="0" algn="l">
              <a:buNone/>
              <a:defRPr>
                <a:solidFill>
                  <a:schemeClr val="tx1"/>
                </a:solidFill>
              </a:defRPr>
            </a:lvl5pPr>
            <a:lvl6pPr marL="0" indent="0" algn="l">
              <a:buNone/>
              <a:defRPr sz="1800">
                <a:solidFill>
                  <a:schemeClr val="tx1"/>
                </a:solidFill>
              </a:defRPr>
            </a:lvl6pPr>
            <a:lvl7pPr marL="0" indent="0" algn="l">
              <a:buNone/>
              <a:defRPr sz="1800">
                <a:solidFill>
                  <a:schemeClr val="tx1"/>
                </a:solidFill>
              </a:defRPr>
            </a:lvl7pPr>
            <a:lvl8pPr marL="0" indent="0" algn="l">
              <a:buNone/>
              <a:defRPr sz="1800">
                <a:solidFill>
                  <a:schemeClr val="tx1"/>
                </a:solidFill>
              </a:defRPr>
            </a:lvl8pPr>
            <a:lvl9pPr marL="0" indent="0" algn="l">
              <a:buNone/>
              <a:defRPr sz="1800">
                <a:solidFill>
                  <a:schemeClr val="tx1"/>
                </a:solidFill>
              </a:defRPr>
            </a:lvl9pPr>
          </a:lstStyle>
          <a:p>
            <a:pPr lvl="0"/>
            <a:r>
              <a:rPr lang="de-DE" noProof="0"/>
              <a:t>Formatvorlage des Untertitelmasters durch Klicken bearbeiten</a:t>
            </a:r>
            <a:endParaRPr lang="en-US" noProof="0" dirty="0"/>
          </a:p>
        </p:txBody>
      </p:sp>
      <p:sp>
        <p:nvSpPr>
          <p:cNvPr id="12" name="Fußzeilenplatzhalter 4"/>
          <p:cNvSpPr>
            <a:spLocks noGrp="1"/>
          </p:cNvSpPr>
          <p:nvPr>
            <p:ph type="ftr" sz="quarter" idx="3"/>
          </p:nvPr>
        </p:nvSpPr>
        <p:spPr bwMode="gray">
          <a:xfrm>
            <a:off x="1254983" y="6424617"/>
            <a:ext cx="8081539" cy="433387"/>
          </a:xfrm>
          <a:prstGeom prst="rect">
            <a:avLst/>
          </a:prstGeom>
        </p:spPr>
        <p:txBody>
          <a:bodyPr lIns="0" tIns="0" rIns="0" bIns="0" anchor="ctr"/>
          <a:lstStyle>
            <a:lvl1pPr algn="l">
              <a:defRPr sz="800">
                <a:solidFill>
                  <a:schemeClr val="tx1"/>
                </a:solidFill>
              </a:defRPr>
            </a:lvl1pPr>
            <a:lvl2pPr marL="0" indent="0">
              <a:defRPr sz="800">
                <a:solidFill>
                  <a:schemeClr val="tx1"/>
                </a:solidFill>
              </a:defRPr>
            </a:lvl2pPr>
            <a:lvl3pPr marL="1588" indent="0">
              <a:defRPr sz="800">
                <a:solidFill>
                  <a:schemeClr val="tx1"/>
                </a:solidFill>
              </a:defRPr>
            </a:lvl3pPr>
            <a:lvl4pPr marL="3175" indent="0">
              <a:defRPr sz="800">
                <a:solidFill>
                  <a:schemeClr val="tx1"/>
                </a:solidFill>
              </a:defRPr>
            </a:lvl4pPr>
            <a:lvl5pPr marL="3175" indent="0">
              <a:defRPr sz="800">
                <a:solidFill>
                  <a:schemeClr val="tx1"/>
                </a:solidFill>
              </a:defRPr>
            </a:lvl5pPr>
            <a:lvl6pPr marL="0" indent="0">
              <a:defRPr sz="800">
                <a:solidFill>
                  <a:schemeClr val="tx1"/>
                </a:solidFill>
              </a:defRPr>
            </a:lvl6pPr>
            <a:lvl7pPr marL="0" indent="0" algn="l">
              <a:defRPr sz="800">
                <a:solidFill>
                  <a:schemeClr val="tx1"/>
                </a:solidFill>
              </a:defRPr>
            </a:lvl7pPr>
            <a:lvl8pPr marL="0" indent="0">
              <a:defRPr sz="800">
                <a:solidFill>
                  <a:schemeClr val="tx1"/>
                </a:solidFill>
              </a:defRPr>
            </a:lvl8pPr>
            <a:lvl9pPr marL="0" indent="0">
              <a:defRPr sz="800"/>
            </a:lvl9pPr>
          </a:lstStyle>
          <a:p>
            <a:r>
              <a:rPr lang="en-US" dirty="0">
                <a:solidFill>
                  <a:srgbClr val="4D4D4D"/>
                </a:solidFill>
              </a:rPr>
              <a:t>MRI Communication Team, 85th, June 2018; JE</a:t>
            </a:r>
          </a:p>
        </p:txBody>
      </p:sp>
      <p:sp>
        <p:nvSpPr>
          <p:cNvPr id="13" name="Foliennummernplatzhalter 3"/>
          <p:cNvSpPr>
            <a:spLocks noGrp="1"/>
          </p:cNvSpPr>
          <p:nvPr>
            <p:ph type="sldNum" sz="quarter" idx="4"/>
          </p:nvPr>
        </p:nvSpPr>
        <p:spPr bwMode="gray">
          <a:xfrm>
            <a:off x="474778" y="6424617"/>
            <a:ext cx="761156" cy="433387"/>
          </a:xfrm>
          <a:prstGeom prst="rect">
            <a:avLst/>
          </a:prstGeom>
        </p:spPr>
        <p:txBody>
          <a:bodyPr vert="horz" lIns="0" tIns="0" rIns="0" bIns="0" rtlCol="0" anchor="ctr"/>
          <a:lstStyle>
            <a:lvl1pPr algn="l">
              <a:defRPr sz="800">
                <a:solidFill>
                  <a:schemeClr val="tx1"/>
                </a:solidFill>
              </a:defRPr>
            </a:lvl1pPr>
            <a:lvl2pPr marL="1588" indent="0" algn="l">
              <a:defRPr sz="800">
                <a:solidFill>
                  <a:schemeClr val="tx1"/>
                </a:solidFill>
              </a:defRPr>
            </a:lvl2pPr>
            <a:lvl3pPr marL="0" indent="0" algn="l">
              <a:defRPr sz="800">
                <a:solidFill>
                  <a:schemeClr val="tx1"/>
                </a:solidFill>
              </a:defRPr>
            </a:lvl3pPr>
            <a:lvl4pPr marL="0" indent="0" algn="l">
              <a:defRPr sz="800">
                <a:solidFill>
                  <a:schemeClr val="tx1"/>
                </a:solidFill>
              </a:defRPr>
            </a:lvl4pPr>
            <a:lvl5pPr marL="0" indent="0" algn="l">
              <a:defRPr sz="800">
                <a:solidFill>
                  <a:schemeClr val="tx1"/>
                </a:solidFill>
              </a:defRPr>
            </a:lvl5pPr>
            <a:lvl6pPr marL="0" indent="0" algn="l">
              <a:defRPr sz="800">
                <a:solidFill>
                  <a:schemeClr val="tx1"/>
                </a:solidFill>
              </a:defRPr>
            </a:lvl6pPr>
            <a:lvl7pPr marL="0" indent="0" algn="l">
              <a:defRPr sz="800">
                <a:solidFill>
                  <a:schemeClr val="tx1"/>
                </a:solidFill>
              </a:defRPr>
            </a:lvl7pPr>
            <a:lvl8pPr marL="0" indent="0" algn="l">
              <a:defRPr sz="800">
                <a:solidFill>
                  <a:schemeClr val="tx1"/>
                </a:solidFill>
              </a:defRPr>
            </a:lvl8pPr>
            <a:lvl9pPr marL="0" indent="0" algn="l">
              <a:defRPr sz="800">
                <a:solidFill>
                  <a:schemeClr val="tx1"/>
                </a:solidFill>
              </a:defRPr>
            </a:lvl9pPr>
          </a:lstStyle>
          <a:p>
            <a:r>
              <a:rPr lang="en-US" dirty="0">
                <a:solidFill>
                  <a:srgbClr val="4D4D4D"/>
                </a:solidFill>
              </a:rPr>
              <a:t>Page </a:t>
            </a:r>
            <a:fld id="{87F334AE-4EAC-4C2D-A638-92A76F09FCC4}" type="slidenum">
              <a:rPr lang="en-US" smtClean="0">
                <a:solidFill>
                  <a:srgbClr val="4D4D4D"/>
                </a:solidFill>
              </a:rPr>
              <a:pPr/>
              <a:t>‹#›</a:t>
            </a:fld>
            <a:endParaRPr lang="en-US" dirty="0">
              <a:solidFill>
                <a:srgbClr val="4D4D4D"/>
              </a:solidFill>
            </a:endParaRPr>
          </a:p>
        </p:txBody>
      </p:sp>
      <p:cxnSp>
        <p:nvCxnSpPr>
          <p:cNvPr id="14" name="Gerader Verbinder 13"/>
          <p:cNvCxnSpPr/>
          <p:nvPr userDrawn="1"/>
        </p:nvCxnSpPr>
        <p:spPr bwMode="gray">
          <a:xfrm>
            <a:off x="1" y="6416923"/>
            <a:ext cx="12192000" cy="0"/>
          </a:xfrm>
          <a:prstGeom prst="line">
            <a:avLst/>
          </a:prstGeom>
          <a:ln w="31750">
            <a:gradFill>
              <a:gsLst>
                <a:gs pos="100000">
                  <a:schemeClr val="accent2"/>
                </a:gs>
                <a:gs pos="0">
                  <a:schemeClr val="accent1"/>
                </a:gs>
              </a:gsLst>
              <a:lin ang="0" scaled="0"/>
            </a:gradFill>
          </a:ln>
        </p:spPr>
        <p:style>
          <a:lnRef idx="1">
            <a:schemeClr val="accent1"/>
          </a:lnRef>
          <a:fillRef idx="0">
            <a:schemeClr val="accent1"/>
          </a:fillRef>
          <a:effectRef idx="0">
            <a:schemeClr val="accent1"/>
          </a:effectRef>
          <a:fontRef idx="minor">
            <a:schemeClr val="tx1"/>
          </a:fontRef>
        </p:style>
      </p:cxnSp>
      <p:sp>
        <p:nvSpPr>
          <p:cNvPr id="11" name="Inhaltsplatzhalter 2"/>
          <p:cNvSpPr>
            <a:spLocks noGrp="1"/>
          </p:cNvSpPr>
          <p:nvPr>
            <p:ph idx="12"/>
          </p:nvPr>
        </p:nvSpPr>
        <p:spPr bwMode="gray">
          <a:xfrm>
            <a:off x="6239601" y="1622431"/>
            <a:ext cx="5462026" cy="4533113"/>
          </a:xfrm>
        </p:spPr>
        <p:txBody>
          <a:bodyPr/>
          <a:lstStyle>
            <a:lvl4pPr>
              <a:defRPr/>
            </a:lvl4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US" noProof="0" dirty="0"/>
          </a:p>
        </p:txBody>
      </p:sp>
      <p:sp>
        <p:nvSpPr>
          <p:cNvPr id="2" name="Textfeld 1"/>
          <p:cNvSpPr txBox="1"/>
          <p:nvPr userDrawn="1"/>
        </p:nvSpPr>
        <p:spPr bwMode="gray">
          <a:xfrm>
            <a:off x="1809234" y="6623036"/>
            <a:ext cx="1218989" cy="911867"/>
          </a:xfrm>
          <a:prstGeom prst="rect">
            <a:avLst/>
          </a:prstGeom>
        </p:spPr>
        <p:txBody>
          <a:bodyPr vert="horz" wrap="none" lIns="0" tIns="0" rIns="0" bIns="0" rtlCol="0">
            <a:noAutofit/>
          </a:bodyPr>
          <a:lstStyle/>
          <a:p>
            <a:endParaRPr lang="de-DE" sz="1800" dirty="0"/>
          </a:p>
        </p:txBody>
      </p:sp>
    </p:spTree>
    <p:extLst>
      <p:ext uri="{BB962C8B-B14F-4D97-AF65-F5344CB8AC3E}">
        <p14:creationId xmlns:p14="http://schemas.microsoft.com/office/powerpoint/2010/main" val="127935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75010EB2-6865-41ED-94A3-C47153434422}" type="datetime1">
              <a:rPr lang="en-US" smtClean="0"/>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12"/>
          <p:cNvSpPr>
            <a:spLocks noGrp="1"/>
          </p:cNvSpPr>
          <p:nvPr>
            <p:ph type="pic" sz="quarter" idx="14"/>
          </p:nvPr>
        </p:nvSpPr>
        <p:spPr bwMode="gray">
          <a:xfrm>
            <a:off x="4078373" y="0"/>
            <a:ext cx="8116009"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3"/>
              <a:gd name="connsiteY0" fmla="*/ 0 h 6858000"/>
              <a:gd name="connsiteX1" fmla="*/ 8112573 w 8114953"/>
              <a:gd name="connsiteY1" fmla="*/ 0 h 6858000"/>
              <a:gd name="connsiteX2" fmla="*/ 8114953 w 8114953"/>
              <a:gd name="connsiteY2" fmla="*/ 6003673 h 6858000"/>
              <a:gd name="connsiteX3" fmla="*/ 3275459 w 8114953"/>
              <a:gd name="connsiteY3" fmla="*/ 6858000 h 6858000"/>
              <a:gd name="connsiteX4" fmla="*/ 0 w 8114953"/>
              <a:gd name="connsiteY4" fmla="*/ 6858000 h 6858000"/>
              <a:gd name="connsiteX5" fmla="*/ 1341581 w 811495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3" h="6858000">
                <a:moveTo>
                  <a:pt x="1341581" y="0"/>
                </a:moveTo>
                <a:lnTo>
                  <a:pt x="8112573" y="0"/>
                </a:lnTo>
                <a:cubicBezTo>
                  <a:pt x="8112573" y="1913118"/>
                  <a:pt x="8114953" y="4090555"/>
                  <a:pt x="8114953" y="6003673"/>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6"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65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slide 2">
    <p:bg>
      <p:bgPr>
        <a:solidFill>
          <a:schemeClr val="accent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DCD30EA2-1438-43BD-AA19-0A8FB6B3348D}" type="datetime1">
              <a:rPr lang="en-US" smtClean="0"/>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2"/>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2"/>
          <p:cNvSpPr>
            <a:spLocks noGrp="1"/>
          </p:cNvSpPr>
          <p:nvPr>
            <p:ph type="pic" sz="quarter" idx="14"/>
          </p:nvPr>
        </p:nvSpPr>
        <p:spPr bwMode="gray">
          <a:xfrm>
            <a:off x="4078372" y="0"/>
            <a:ext cx="8113629"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2573"/>
              <a:gd name="connsiteY0" fmla="*/ 0 h 6858000"/>
              <a:gd name="connsiteX1" fmla="*/ 8112573 w 8112573"/>
              <a:gd name="connsiteY1" fmla="*/ 0 h 6858000"/>
              <a:gd name="connsiteX2" fmla="*/ 8112572 w 8112573"/>
              <a:gd name="connsiteY2" fmla="*/ 6001292 h 6858000"/>
              <a:gd name="connsiteX3" fmla="*/ 3275459 w 8112573"/>
              <a:gd name="connsiteY3" fmla="*/ 6858000 h 6858000"/>
              <a:gd name="connsiteX4" fmla="*/ 0 w 8112573"/>
              <a:gd name="connsiteY4" fmla="*/ 6858000 h 6858000"/>
              <a:gd name="connsiteX5" fmla="*/ 1341581 w 8112573"/>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2573" h="6858000">
                <a:moveTo>
                  <a:pt x="1341581" y="0"/>
                </a:moveTo>
                <a:lnTo>
                  <a:pt x="8112573" y="0"/>
                </a:lnTo>
                <a:cubicBezTo>
                  <a:pt x="8112573" y="1913118"/>
                  <a:pt x="8112572" y="4088174"/>
                  <a:pt x="8112572" y="6001292"/>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2"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94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slide 3">
    <p:bg>
      <p:bgPr>
        <a:solidFill>
          <a:schemeClr val="accent5"/>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9D7FA799-CE4C-40D5-A6E9-BE04FE3F9970}" type="datetime1">
              <a:rPr lang="en-US" smtClean="0"/>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black">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4"/>
                </a:solidFill>
                <a:effectLst/>
                <a:uLnTx/>
                <a:uFillTx/>
              </a:rPr>
              <a:t>///////////</a:t>
            </a:r>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2"/>
          <p:cNvSpPr>
            <a:spLocks noGrp="1"/>
          </p:cNvSpPr>
          <p:nvPr>
            <p:ph type="pic" sz="quarter" idx="14"/>
          </p:nvPr>
        </p:nvSpPr>
        <p:spPr bwMode="gray">
          <a:xfrm>
            <a:off x="4078373" y="0"/>
            <a:ext cx="8116010" cy="6858000"/>
          </a:xfrm>
          <a:custGeom>
            <a:avLst/>
            <a:gdLst>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6858000 h 6858000"/>
              <a:gd name="connsiteX4" fmla="*/ 8112572 w 8112573"/>
              <a:gd name="connsiteY4" fmla="*/ 5739354 h 6858000"/>
              <a:gd name="connsiteX5" fmla="*/ 3275459 w 8112573"/>
              <a:gd name="connsiteY5" fmla="*/ 6858000 h 6858000"/>
              <a:gd name="connsiteX6" fmla="*/ 0 w 8112573"/>
              <a:gd name="connsiteY6" fmla="*/ 6858000 h 6858000"/>
              <a:gd name="connsiteX0" fmla="*/ 1341581 w 8112573"/>
              <a:gd name="connsiteY0" fmla="*/ 0 h 6858000"/>
              <a:gd name="connsiteX1" fmla="*/ 8112573 w 8112573"/>
              <a:gd name="connsiteY1" fmla="*/ 0 h 6858000"/>
              <a:gd name="connsiteX2" fmla="*/ 8112573 w 8112573"/>
              <a:gd name="connsiteY2" fmla="*/ 6858000 h 6858000"/>
              <a:gd name="connsiteX3" fmla="*/ 8112572 w 8112573"/>
              <a:gd name="connsiteY3" fmla="*/ 5739354 h 6858000"/>
              <a:gd name="connsiteX4" fmla="*/ 3275459 w 8112573"/>
              <a:gd name="connsiteY4" fmla="*/ 6858000 h 6858000"/>
              <a:gd name="connsiteX5" fmla="*/ 0 w 8112573"/>
              <a:gd name="connsiteY5" fmla="*/ 6858000 h 6858000"/>
              <a:gd name="connsiteX6" fmla="*/ 1341581 w 8112573"/>
              <a:gd name="connsiteY6" fmla="*/ 0 h 6858000"/>
              <a:gd name="connsiteX0" fmla="*/ 1341581 w 8112573"/>
              <a:gd name="connsiteY0" fmla="*/ 0 h 6858000"/>
              <a:gd name="connsiteX1" fmla="*/ 8112573 w 8112573"/>
              <a:gd name="connsiteY1" fmla="*/ 0 h 6858000"/>
              <a:gd name="connsiteX2" fmla="*/ 8112572 w 8112573"/>
              <a:gd name="connsiteY2" fmla="*/ 5739354 h 6858000"/>
              <a:gd name="connsiteX3" fmla="*/ 3275459 w 8112573"/>
              <a:gd name="connsiteY3" fmla="*/ 6858000 h 6858000"/>
              <a:gd name="connsiteX4" fmla="*/ 0 w 8112573"/>
              <a:gd name="connsiteY4" fmla="*/ 6858000 h 6858000"/>
              <a:gd name="connsiteX5" fmla="*/ 1341581 w 8112573"/>
              <a:gd name="connsiteY5" fmla="*/ 0 h 6858000"/>
              <a:gd name="connsiteX0" fmla="*/ 1341581 w 8114954"/>
              <a:gd name="connsiteY0" fmla="*/ 0 h 6858000"/>
              <a:gd name="connsiteX1" fmla="*/ 8112573 w 8114954"/>
              <a:gd name="connsiteY1" fmla="*/ 0 h 6858000"/>
              <a:gd name="connsiteX2" fmla="*/ 8114954 w 8114954"/>
              <a:gd name="connsiteY2" fmla="*/ 6003672 h 6858000"/>
              <a:gd name="connsiteX3" fmla="*/ 3275459 w 8114954"/>
              <a:gd name="connsiteY3" fmla="*/ 6858000 h 6858000"/>
              <a:gd name="connsiteX4" fmla="*/ 0 w 8114954"/>
              <a:gd name="connsiteY4" fmla="*/ 6858000 h 6858000"/>
              <a:gd name="connsiteX5" fmla="*/ 1341581 w 8114954"/>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4954" h="6858000">
                <a:moveTo>
                  <a:pt x="1341581" y="0"/>
                </a:moveTo>
                <a:lnTo>
                  <a:pt x="8112573" y="0"/>
                </a:lnTo>
                <a:cubicBezTo>
                  <a:pt x="8112573" y="1913118"/>
                  <a:pt x="8114954" y="4090554"/>
                  <a:pt x="8114954" y="6003672"/>
                </a:cubicBezTo>
                <a:lnTo>
                  <a:pt x="3275459" y="6858000"/>
                </a:lnTo>
                <a:lnTo>
                  <a:pt x="0" y="6858000"/>
                </a:lnTo>
                <a:lnTo>
                  <a:pt x="1341581" y="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2"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0857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8" name="Titel 7"/>
          <p:cNvSpPr>
            <a:spLocks noGrp="1"/>
          </p:cNvSpPr>
          <p:nvPr>
            <p:ph type="title" hasCustomPrompt="1"/>
          </p:nvPr>
        </p:nvSpPr>
        <p:spPr>
          <a:xfrm>
            <a:off x="1977022" y="403540"/>
            <a:ext cx="9625255" cy="864000"/>
          </a:xfrm>
        </p:spPr>
        <p:txBody>
          <a:bodyPr/>
          <a:lstStyle>
            <a:lvl1pPr>
              <a:defRPr/>
            </a:lvl1pPr>
          </a:lstStyle>
          <a:p>
            <a:r>
              <a:rPr lang="en-US" dirty="0"/>
              <a:t>Click to edit Master title style</a:t>
            </a:r>
          </a:p>
        </p:txBody>
      </p:sp>
      <p:sp>
        <p:nvSpPr>
          <p:cNvPr id="55" name="Text Placeholder 54"/>
          <p:cNvSpPr>
            <a:spLocks noGrp="1"/>
          </p:cNvSpPr>
          <p:nvPr>
            <p:ph type="body" sz="quarter" idx="13"/>
          </p:nvPr>
        </p:nvSpPr>
        <p:spPr bwMode="gray">
          <a:xfrm>
            <a:off x="2005598" y="1843721"/>
            <a:ext cx="4680609" cy="4641030"/>
          </a:xfrm>
        </p:spPr>
        <p:txBody>
          <a:bodyPr/>
          <a:lstStyle>
            <a:lvl1pPr marL="270000" indent="-270000">
              <a:spcBef>
                <a:spcPts val="1800"/>
              </a:spcBef>
              <a:spcAft>
                <a:spcPts val="0"/>
              </a:spcAft>
              <a:buFontTx/>
              <a:buBlip>
                <a:blip r:embed="rId2"/>
              </a:buBlip>
              <a:defRPr sz="2000"/>
            </a:lvl1pPr>
            <a:lvl2pPr marL="540000" indent="-270000">
              <a:spcBef>
                <a:spcPts val="600"/>
              </a:spcBef>
              <a:spcAft>
                <a:spcPts val="0"/>
              </a:spcAft>
              <a:buFontTx/>
              <a:buBlip>
                <a:blip r:embed="rId3"/>
              </a:buBlip>
              <a:defRPr sz="2000"/>
            </a:lvl2pPr>
            <a:lvl3pPr marL="810000" indent="-270000">
              <a:spcBef>
                <a:spcPts val="600"/>
              </a:spcBef>
              <a:spcAft>
                <a:spcPts val="0"/>
              </a:spcAft>
              <a:buFontTx/>
              <a:buBlip>
                <a:blip r:embed="rId4"/>
              </a:buBlip>
              <a:defRPr sz="2000"/>
            </a:lvl3pPr>
            <a:lvl4pPr marL="1080000" indent="-270000">
              <a:spcBef>
                <a:spcPts val="600"/>
              </a:spcBef>
              <a:spcAft>
                <a:spcPts val="0"/>
              </a:spcAft>
              <a:buFontTx/>
              <a:buBlip>
                <a:blip r:embed="rId5"/>
              </a:buBlip>
              <a:defRPr sz="2000"/>
            </a:lvl4pPr>
            <a:lvl5pPr>
              <a:spcBef>
                <a:spcPts val="600"/>
              </a:spcBef>
              <a:spcAft>
                <a:spcPts val="0"/>
              </a:spcAft>
              <a:defRPr sz="2000"/>
            </a:lvl5pPr>
            <a:lvl6pPr>
              <a:spcBef>
                <a:spcPts val="600"/>
              </a:spcBef>
              <a:spcAft>
                <a:spcPts val="0"/>
              </a:spcAft>
              <a:defRPr sz="2000"/>
            </a:lvl6pPr>
            <a:lvl7pPr>
              <a:spcBef>
                <a:spcPts val="600"/>
              </a:spcBef>
              <a:spcAft>
                <a:spcPts val="0"/>
              </a:spcAft>
              <a:defRPr sz="2000"/>
            </a:lvl7pPr>
            <a:lvl8pPr>
              <a:spcBef>
                <a:spcPts val="600"/>
              </a:spcBef>
              <a:spcAft>
                <a:spcPts val="0"/>
              </a:spcAft>
              <a:defRPr sz="2000"/>
            </a:lvl8pPr>
            <a:lvl9pPr>
              <a:spcBef>
                <a:spcPts val="600"/>
              </a:spcBef>
              <a:spcAft>
                <a:spcPts val="0"/>
              </a:spcAft>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Date Placeholder 2"/>
          <p:cNvSpPr>
            <a:spLocks noGrp="1"/>
          </p:cNvSpPr>
          <p:nvPr>
            <p:ph type="dt" sz="half" idx="10"/>
          </p:nvPr>
        </p:nvSpPr>
        <p:spPr bwMode="gray"/>
        <p:txBody>
          <a:bodyPr/>
          <a:lstStyle/>
          <a:p>
            <a:fld id="{E8BBB039-A7ED-4CBB-ABC6-76E5CA824551}" type="datetime1">
              <a:rPr lang="en-US" smtClean="0"/>
              <a:t>1/10/2025</a:t>
            </a:fld>
            <a:endParaRPr lang="en-US" dirty="0"/>
          </a:p>
        </p:txBody>
      </p:sp>
      <p:sp>
        <p:nvSpPr>
          <p:cNvPr id="4" name="Footer Placeholder 3"/>
          <p:cNvSpPr>
            <a:spLocks noGrp="1"/>
          </p:cNvSpPr>
          <p:nvPr>
            <p:ph type="ftr" sz="quarter" idx="11"/>
          </p:nvPr>
        </p:nvSpPr>
        <p:spPr bwMode="gray">
          <a:xfrm>
            <a:off x="974800" y="6617933"/>
            <a:ext cx="5711408" cy="108000"/>
          </a:xfrm>
          <a:prstGeom prst="rect">
            <a:avLst/>
          </a:prstGeom>
        </p:spPr>
        <p:txBody>
          <a:bodyPr/>
          <a:lstStyle/>
          <a:p>
            <a:r>
              <a:rPr lang="en-US" dirty="0"/>
              <a:t>/// Bayer 16:9 Template /// December 2017</a:t>
            </a:r>
          </a:p>
        </p:txBody>
      </p:sp>
      <p:sp>
        <p:nvSpPr>
          <p:cNvPr id="5" name="Slide Number Placeholder 4"/>
          <p:cNvSpPr>
            <a:spLocks noGrp="1"/>
          </p:cNvSpPr>
          <p:nvPr>
            <p:ph type="sldNum" sz="quarter" idx="12"/>
          </p:nvPr>
        </p:nvSpPr>
        <p:spPr bwMode="gray">
          <a:xfrm>
            <a:off x="195869" y="6617933"/>
            <a:ext cx="392377" cy="108000"/>
          </a:xfrm>
        </p:spPr>
        <p:txBody>
          <a:bodyPr/>
          <a:lstStyle/>
          <a:p>
            <a:fld id="{EEAD9179-7A6B-4268-BEB2-F3B8EB06115B}" type="slidenum">
              <a:rPr lang="en-US" smtClean="0"/>
              <a:pPr/>
              <a:t>‹#›</a:t>
            </a:fld>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gray">
          <a:xfrm>
            <a:off x="701767" y="704850"/>
            <a:ext cx="720406" cy="720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7805252" y="1"/>
            <a:ext cx="4386748" cy="6858000"/>
            <a:chOff x="7804236" y="1"/>
            <a:chExt cx="4386177" cy="6858000"/>
          </a:xfrm>
        </p:grpSpPr>
        <p:sp>
          <p:nvSpPr>
            <p:cNvPr id="19" name="Freeform 6"/>
            <p:cNvSpPr>
              <a:spLocks/>
            </p:cNvSpPr>
            <p:nvPr userDrawn="1"/>
          </p:nvSpPr>
          <p:spPr bwMode="black">
            <a:xfrm>
              <a:off x="7804236" y="1"/>
              <a:ext cx="2489310" cy="6858000"/>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sz="1800" dirty="0"/>
            </a:p>
          </p:txBody>
        </p:sp>
        <p:sp>
          <p:nvSpPr>
            <p:cNvPr id="10" name="Freeform 6"/>
            <p:cNvSpPr>
              <a:spLocks/>
            </p:cNvSpPr>
            <p:nvPr userDrawn="1"/>
          </p:nvSpPr>
          <p:spPr bwMode="black">
            <a:xfrm>
              <a:off x="8456276" y="1408976"/>
              <a:ext cx="3734137" cy="5449024"/>
            </a:xfrm>
            <a:custGeom>
              <a:avLst/>
              <a:gdLst>
                <a:gd name="T0" fmla="*/ 0 w 2785"/>
                <a:gd name="T1" fmla="*/ 4064 h 4064"/>
                <a:gd name="T2" fmla="*/ 11 w 2785"/>
                <a:gd name="T3" fmla="*/ 4064 h 4064"/>
                <a:gd name="T4" fmla="*/ 2785 w 2785"/>
                <a:gd name="T5" fmla="*/ 17 h 4064"/>
                <a:gd name="T6" fmla="*/ 2785 w 2785"/>
                <a:gd name="T7" fmla="*/ 0 h 4064"/>
                <a:gd name="T8" fmla="*/ 0 w 2785"/>
                <a:gd name="T9" fmla="*/ 4064 h 4064"/>
              </a:gdLst>
              <a:ahLst/>
              <a:cxnLst>
                <a:cxn ang="0">
                  <a:pos x="T0" y="T1"/>
                </a:cxn>
                <a:cxn ang="0">
                  <a:pos x="T2" y="T3"/>
                </a:cxn>
                <a:cxn ang="0">
                  <a:pos x="T4" y="T5"/>
                </a:cxn>
                <a:cxn ang="0">
                  <a:pos x="T6" y="T7"/>
                </a:cxn>
                <a:cxn ang="0">
                  <a:pos x="T8" y="T9"/>
                </a:cxn>
              </a:cxnLst>
              <a:rect l="0" t="0" r="r" b="b"/>
              <a:pathLst>
                <a:path w="2785" h="4064">
                  <a:moveTo>
                    <a:pt x="0" y="4064"/>
                  </a:moveTo>
                  <a:lnTo>
                    <a:pt x="11" y="4064"/>
                  </a:lnTo>
                  <a:lnTo>
                    <a:pt x="2785" y="17"/>
                  </a:lnTo>
                  <a:lnTo>
                    <a:pt x="2785" y="0"/>
                  </a:lnTo>
                  <a:lnTo>
                    <a:pt x="0" y="4064"/>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de-DE" sz="1800" dirty="0"/>
            </a:p>
          </p:txBody>
        </p:sp>
      </p:grpSp>
    </p:spTree>
    <p:extLst>
      <p:ext uri="{BB962C8B-B14F-4D97-AF65-F5344CB8AC3E}">
        <p14:creationId xmlns:p14="http://schemas.microsoft.com/office/powerpoint/2010/main" val="731596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hapter">
    <p:bg>
      <p:bgPr>
        <a:solidFill>
          <a:schemeClr val="tx2"/>
        </a:solidFill>
        <a:effectLst/>
      </p:bgPr>
    </p:bg>
    <p:spTree>
      <p:nvGrpSpPr>
        <p:cNvPr id="1" name=""/>
        <p:cNvGrpSpPr/>
        <p:nvPr/>
      </p:nvGrpSpPr>
      <p:grpSpPr>
        <a:xfrm>
          <a:off x="0" y="0"/>
          <a:ext cx="0" cy="0"/>
          <a:chOff x="0" y="0"/>
          <a:chExt cx="0" cy="0"/>
        </a:xfrm>
      </p:grpSpPr>
      <p:sp>
        <p:nvSpPr>
          <p:cNvPr id="6" name="Freeform 5"/>
          <p:cNvSpPr/>
          <p:nvPr/>
        </p:nvSpPr>
        <p:spPr bwMode="invGray">
          <a:xfrm>
            <a:off x="0" y="0"/>
            <a:ext cx="2104849" cy="6861175"/>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1175"/>
              <a:gd name="connsiteX1" fmla="*/ 2104575 w 2104575"/>
              <a:gd name="connsiteY1" fmla="*/ 0 h 6861175"/>
              <a:gd name="connsiteX2" fmla="*/ 650732 w 2104575"/>
              <a:gd name="connsiteY2" fmla="*/ 6861175 h 6861175"/>
              <a:gd name="connsiteX3" fmla="*/ 0 w 2104575"/>
              <a:gd name="connsiteY3" fmla="*/ 6858000 h 6861175"/>
              <a:gd name="connsiteX4" fmla="*/ 0 w 2104575"/>
              <a:gd name="connsiteY4" fmla="*/ 0 h 686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1175">
                <a:moveTo>
                  <a:pt x="0" y="0"/>
                </a:moveTo>
                <a:lnTo>
                  <a:pt x="2104575" y="0"/>
                </a:lnTo>
                <a:lnTo>
                  <a:pt x="650732" y="6861175"/>
                </a:lnTo>
                <a:lnTo>
                  <a:pt x="0" y="6858000"/>
                </a:lnTo>
                <a:lnTo>
                  <a:pt x="0" y="0"/>
                </a:lnTo>
                <a:close/>
              </a:path>
            </a:pathLst>
          </a:custGeom>
          <a:gradFill flip="none" rotWithShape="1">
            <a:gsLst>
              <a:gs pos="0">
                <a:srgbClr val="E61A5D"/>
              </a:gs>
              <a:gs pos="50000">
                <a:srgbClr val="E61A5D"/>
              </a:gs>
              <a:gs pos="84000">
                <a:srgbClr val="E61A5D">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a:p>
        </p:txBody>
      </p:sp>
      <p:sp>
        <p:nvSpPr>
          <p:cNvPr id="3" name="Date Placeholder 2"/>
          <p:cNvSpPr>
            <a:spLocks noGrp="1"/>
          </p:cNvSpPr>
          <p:nvPr>
            <p:ph type="dt" sz="half" idx="10"/>
          </p:nvPr>
        </p:nvSpPr>
        <p:spPr bwMode="gray"/>
        <p:txBody>
          <a:bodyPr/>
          <a:lstStyle/>
          <a:p>
            <a:fld id="{674890C4-4E35-4DC3-9074-9DF2286DA7D6}" type="datetime1">
              <a:rPr lang="en-US" smtClean="0"/>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a:t>/// Bayer 16:9 Template /// December 2017</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a:t>
            </a:fld>
            <a:endParaRPr lang="en-US" dirty="0"/>
          </a:p>
        </p:txBody>
      </p:sp>
      <p:sp>
        <p:nvSpPr>
          <p:cNvPr id="26" name="Subtitle 2"/>
          <p:cNvSpPr>
            <a:spLocks noGrp="1"/>
          </p:cNvSpPr>
          <p:nvPr>
            <p:ph type="subTitle" idx="1"/>
          </p:nvPr>
        </p:nvSpPr>
        <p:spPr bwMode="black">
          <a:xfrm>
            <a:off x="6846988" y="3064854"/>
            <a:ext cx="4500586" cy="720000"/>
          </a:xfrm>
        </p:spPr>
        <p:txBody>
          <a:bodyPr anchor="t"/>
          <a:lstStyle>
            <a:lvl1pPr marL="0" indent="0" algn="l">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grpSp>
        <p:nvGrpSpPr>
          <p:cNvPr id="23" name="Group 219"/>
          <p:cNvGrpSpPr>
            <a:grpSpLocks noChangeAspect="1"/>
          </p:cNvGrpSpPr>
          <p:nvPr/>
        </p:nvGrpSpPr>
        <p:grpSpPr bwMode="gray">
          <a:xfrm>
            <a:off x="197726" y="617323"/>
            <a:ext cx="395299" cy="396000"/>
            <a:chOff x="6936" y="180"/>
            <a:chExt cx="526" cy="527"/>
          </a:xfrm>
          <a:solidFill>
            <a:schemeClr val="bg1"/>
          </a:solidFill>
        </p:grpSpPr>
        <p:sp>
          <p:nvSpPr>
            <p:cNvPr id="25" name="Freeform 220"/>
            <p:cNvSpPr>
              <a:spLocks/>
            </p:cNvSpPr>
            <p:nvPr/>
          </p:nvSpPr>
          <p:spPr bwMode="gray">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7" name="Freeform 221"/>
            <p:cNvSpPr>
              <a:spLocks/>
            </p:cNvSpPr>
            <p:nvPr/>
          </p:nvSpPr>
          <p:spPr bwMode="gray">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8" name="Freeform 222"/>
            <p:cNvSpPr>
              <a:spLocks/>
            </p:cNvSpPr>
            <p:nvPr/>
          </p:nvSpPr>
          <p:spPr bwMode="gray">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9" name="Freeform 223"/>
            <p:cNvSpPr>
              <a:spLocks noEditPoints="1"/>
            </p:cNvSpPr>
            <p:nvPr/>
          </p:nvSpPr>
          <p:spPr bwMode="gray">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0" name="Freeform 224"/>
            <p:cNvSpPr>
              <a:spLocks noEditPoints="1"/>
            </p:cNvSpPr>
            <p:nvPr/>
          </p:nvSpPr>
          <p:spPr bwMode="gray">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1" name="Freeform 225"/>
            <p:cNvSpPr>
              <a:spLocks noEditPoints="1"/>
            </p:cNvSpPr>
            <p:nvPr/>
          </p:nvSpPr>
          <p:spPr bwMode="gray">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2" name="Freeform 226"/>
            <p:cNvSpPr>
              <a:spLocks noEditPoints="1"/>
            </p:cNvSpPr>
            <p:nvPr/>
          </p:nvSpPr>
          <p:spPr bwMode="gray">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3" name="Freeform 227"/>
            <p:cNvSpPr>
              <a:spLocks noEditPoints="1"/>
            </p:cNvSpPr>
            <p:nvPr/>
          </p:nvSpPr>
          <p:spPr bwMode="gray">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4" name="Freeform 228"/>
            <p:cNvSpPr>
              <a:spLocks noEditPoints="1"/>
            </p:cNvSpPr>
            <p:nvPr/>
          </p:nvSpPr>
          <p:spPr bwMode="gray">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5" name="Freeform 229"/>
            <p:cNvSpPr>
              <a:spLocks noEditPoints="1"/>
            </p:cNvSpPr>
            <p:nvPr/>
          </p:nvSpPr>
          <p:spPr bwMode="gray">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
        <p:nvSpPr>
          <p:cNvPr id="2" name="Title 1"/>
          <p:cNvSpPr>
            <a:spLocks noGrp="1"/>
          </p:cNvSpPr>
          <p:nvPr>
            <p:ph type="title"/>
          </p:nvPr>
        </p:nvSpPr>
        <p:spPr bwMode="black">
          <a:xfrm>
            <a:off x="1810185" y="1473903"/>
            <a:ext cx="4140539" cy="1440753"/>
          </a:xfrm>
        </p:spPr>
        <p:txBody>
          <a:bodyPr anchor="b"/>
          <a:lstStyle>
            <a:lvl1pPr algn="r">
              <a:defRPr sz="4800" i="1">
                <a:solidFill>
                  <a:schemeClr val="bg1"/>
                </a:solidFill>
              </a:defRPr>
            </a:lvl1pPr>
          </a:lstStyle>
          <a:p>
            <a:r>
              <a:rPr lang="en-US"/>
              <a:t>Click to edit Master title style</a:t>
            </a:r>
            <a:endParaRPr lang="en-US" dirty="0"/>
          </a:p>
        </p:txBody>
      </p:sp>
      <p:grpSp>
        <p:nvGrpSpPr>
          <p:cNvPr id="49" name="Group 48"/>
          <p:cNvGrpSpPr/>
          <p:nvPr/>
        </p:nvGrpSpPr>
        <p:grpSpPr bwMode="black">
          <a:xfrm>
            <a:off x="4710724" y="1"/>
            <a:ext cx="2593848" cy="6858000"/>
            <a:chOff x="4710111" y="1"/>
            <a:chExt cx="2593510" cy="6858000"/>
          </a:xfrm>
        </p:grpSpPr>
        <p:sp>
          <p:nvSpPr>
            <p:cNvPr id="50" name="Freeform 6"/>
            <p:cNvSpPr>
              <a:spLocks/>
            </p:cNvSpPr>
            <p:nvPr userDrawn="1"/>
          </p:nvSpPr>
          <p:spPr bwMode="black">
            <a:xfrm>
              <a:off x="4710111" y="1"/>
              <a:ext cx="2393982" cy="6858000"/>
            </a:xfrm>
            <a:custGeom>
              <a:avLst/>
              <a:gdLst>
                <a:gd name="T0" fmla="*/ 9 w 1781"/>
                <a:gd name="T1" fmla="*/ 5102 h 5102"/>
                <a:gd name="T2" fmla="*/ 1781 w 1781"/>
                <a:gd name="T3" fmla="*/ 0 h 5102"/>
                <a:gd name="T4" fmla="*/ 1770 w 1781"/>
                <a:gd name="T5" fmla="*/ 0 h 5102"/>
                <a:gd name="T6" fmla="*/ 0 w 1781"/>
                <a:gd name="T7" fmla="*/ 5102 h 5102"/>
                <a:gd name="T8" fmla="*/ 9 w 1781"/>
                <a:gd name="T9" fmla="*/ 5102 h 5102"/>
              </a:gdLst>
              <a:ahLst/>
              <a:cxnLst>
                <a:cxn ang="0">
                  <a:pos x="T0" y="T1"/>
                </a:cxn>
                <a:cxn ang="0">
                  <a:pos x="T2" y="T3"/>
                </a:cxn>
                <a:cxn ang="0">
                  <a:pos x="T4" y="T5"/>
                </a:cxn>
                <a:cxn ang="0">
                  <a:pos x="T6" y="T7"/>
                </a:cxn>
                <a:cxn ang="0">
                  <a:pos x="T8" y="T9"/>
                </a:cxn>
              </a:cxnLst>
              <a:rect l="0" t="0" r="r" b="b"/>
              <a:pathLst>
                <a:path w="1781" h="5102">
                  <a:moveTo>
                    <a:pt x="9" y="5102"/>
                  </a:moveTo>
                  <a:lnTo>
                    <a:pt x="1781" y="0"/>
                  </a:lnTo>
                  <a:lnTo>
                    <a:pt x="1770" y="0"/>
                  </a:lnTo>
                  <a:lnTo>
                    <a:pt x="0" y="5102"/>
                  </a:lnTo>
                  <a:lnTo>
                    <a:pt x="9" y="5102"/>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sp>
          <p:nvSpPr>
            <p:cNvPr id="51" name="Freeform 12"/>
            <p:cNvSpPr>
              <a:spLocks/>
            </p:cNvSpPr>
            <p:nvPr userDrawn="1"/>
          </p:nvSpPr>
          <p:spPr bwMode="black">
            <a:xfrm>
              <a:off x="5945695" y="2"/>
              <a:ext cx="1357926" cy="6857998"/>
            </a:xfrm>
            <a:custGeom>
              <a:avLst/>
              <a:gdLst>
                <a:gd name="T0" fmla="*/ 9 w 1013"/>
                <a:gd name="T1" fmla="*/ 5116 h 5116"/>
                <a:gd name="T2" fmla="*/ 1013 w 1013"/>
                <a:gd name="T3" fmla="*/ 0 h 5116"/>
                <a:gd name="T4" fmla="*/ 1004 w 1013"/>
                <a:gd name="T5" fmla="*/ 0 h 5116"/>
                <a:gd name="T6" fmla="*/ 0 w 1013"/>
                <a:gd name="T7" fmla="*/ 5116 h 5116"/>
                <a:gd name="T8" fmla="*/ 9 w 1013"/>
                <a:gd name="T9" fmla="*/ 5116 h 5116"/>
              </a:gdLst>
              <a:ahLst/>
              <a:cxnLst>
                <a:cxn ang="0">
                  <a:pos x="T0" y="T1"/>
                </a:cxn>
                <a:cxn ang="0">
                  <a:pos x="T2" y="T3"/>
                </a:cxn>
                <a:cxn ang="0">
                  <a:pos x="T4" y="T5"/>
                </a:cxn>
                <a:cxn ang="0">
                  <a:pos x="T6" y="T7"/>
                </a:cxn>
                <a:cxn ang="0">
                  <a:pos x="T8" y="T9"/>
                </a:cxn>
              </a:cxnLst>
              <a:rect l="0" t="0" r="r" b="b"/>
              <a:pathLst>
                <a:path w="1013" h="5116">
                  <a:moveTo>
                    <a:pt x="9" y="5116"/>
                  </a:moveTo>
                  <a:lnTo>
                    <a:pt x="1013" y="0"/>
                  </a:lnTo>
                  <a:lnTo>
                    <a:pt x="1004" y="0"/>
                  </a:lnTo>
                  <a:lnTo>
                    <a:pt x="0" y="5116"/>
                  </a:lnTo>
                  <a:lnTo>
                    <a:pt x="9" y="51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7029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hapter 2">
    <p:bg>
      <p:bgPr>
        <a:solidFill>
          <a:schemeClr val="accent2"/>
        </a:solidFill>
        <a:effectLst/>
      </p:bgPr>
    </p:bg>
    <p:spTree>
      <p:nvGrpSpPr>
        <p:cNvPr id="1" name=""/>
        <p:cNvGrpSpPr/>
        <p:nvPr/>
      </p:nvGrpSpPr>
      <p:grpSpPr>
        <a:xfrm>
          <a:off x="0" y="0"/>
          <a:ext cx="0" cy="0"/>
          <a:chOff x="0" y="0"/>
          <a:chExt cx="0" cy="0"/>
        </a:xfrm>
      </p:grpSpPr>
      <p:grpSp>
        <p:nvGrpSpPr>
          <p:cNvPr id="36" name="Group 35"/>
          <p:cNvGrpSpPr/>
          <p:nvPr/>
        </p:nvGrpSpPr>
        <p:grpSpPr bwMode="black">
          <a:xfrm>
            <a:off x="5740674" y="0"/>
            <a:ext cx="6451327" cy="6858000"/>
            <a:chOff x="-7368753" y="-1854009"/>
            <a:chExt cx="6299342" cy="6697306"/>
          </a:xfrm>
        </p:grpSpPr>
        <p:sp>
          <p:nvSpPr>
            <p:cNvPr id="37" name="Freeform 6"/>
            <p:cNvSpPr>
              <a:spLocks/>
            </p:cNvSpPr>
            <p:nvPr userDrawn="1"/>
          </p:nvSpPr>
          <p:spPr bwMode="black">
            <a:xfrm>
              <a:off x="-3543591" y="1231517"/>
              <a:ext cx="2474180" cy="3611780"/>
            </a:xfrm>
            <a:custGeom>
              <a:avLst/>
              <a:gdLst>
                <a:gd name="T0" fmla="*/ 0 w 1890"/>
                <a:gd name="T1" fmla="*/ 2759 h 2759"/>
                <a:gd name="T2" fmla="*/ 12 w 1890"/>
                <a:gd name="T3" fmla="*/ 2759 h 2759"/>
                <a:gd name="T4" fmla="*/ 1890 w 1890"/>
                <a:gd name="T5" fmla="*/ 17 h 2759"/>
                <a:gd name="T6" fmla="*/ 1890 w 1890"/>
                <a:gd name="T7" fmla="*/ 0 h 2759"/>
                <a:gd name="T8" fmla="*/ 0 w 1890"/>
                <a:gd name="T9" fmla="*/ 2759 h 2759"/>
              </a:gdLst>
              <a:ahLst/>
              <a:cxnLst>
                <a:cxn ang="0">
                  <a:pos x="T0" y="T1"/>
                </a:cxn>
                <a:cxn ang="0">
                  <a:pos x="T2" y="T3"/>
                </a:cxn>
                <a:cxn ang="0">
                  <a:pos x="T4" y="T5"/>
                </a:cxn>
                <a:cxn ang="0">
                  <a:pos x="T6" y="T7"/>
                </a:cxn>
                <a:cxn ang="0">
                  <a:pos x="T8" y="T9"/>
                </a:cxn>
              </a:cxnLst>
              <a:rect l="0" t="0" r="r" b="b"/>
              <a:pathLst>
                <a:path w="1890" h="2759">
                  <a:moveTo>
                    <a:pt x="0" y="2759"/>
                  </a:moveTo>
                  <a:lnTo>
                    <a:pt x="12" y="2759"/>
                  </a:lnTo>
                  <a:lnTo>
                    <a:pt x="1890" y="17"/>
                  </a:lnTo>
                  <a:lnTo>
                    <a:pt x="1890" y="0"/>
                  </a:lnTo>
                  <a:lnTo>
                    <a:pt x="0" y="275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800" dirty="0"/>
            </a:p>
          </p:txBody>
        </p:sp>
        <p:sp>
          <p:nvSpPr>
            <p:cNvPr id="38" name="Freeform 7"/>
            <p:cNvSpPr>
              <a:spLocks/>
            </p:cNvSpPr>
            <p:nvPr userDrawn="1"/>
          </p:nvSpPr>
          <p:spPr bwMode="black">
            <a:xfrm>
              <a:off x="-7368753" y="-1854009"/>
              <a:ext cx="1327417" cy="6697305"/>
            </a:xfrm>
            <a:custGeom>
              <a:avLst/>
              <a:gdLst>
                <a:gd name="T0" fmla="*/ 10 w 1014"/>
                <a:gd name="T1" fmla="*/ 5116 h 5116"/>
                <a:gd name="T2" fmla="*/ 1014 w 1014"/>
                <a:gd name="T3" fmla="*/ 0 h 5116"/>
                <a:gd name="T4" fmla="*/ 1007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7" y="0"/>
                  </a:lnTo>
                  <a:lnTo>
                    <a:pt x="0" y="5116"/>
                  </a:lnTo>
                  <a:lnTo>
                    <a:pt x="10" y="511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rtl="0"/>
              <a:endParaRPr lang="en-US" sz="1800" dirty="0"/>
            </a:p>
          </p:txBody>
        </p:sp>
      </p:grpSp>
      <p:sp>
        <p:nvSpPr>
          <p:cNvPr id="6" name="Freeform 5"/>
          <p:cNvSpPr/>
          <p:nvPr/>
        </p:nvSpPr>
        <p:spPr bwMode="ltGray">
          <a:xfrm>
            <a:off x="0" y="1"/>
            <a:ext cx="2104849"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00A5E2"/>
              </a:gs>
              <a:gs pos="50000">
                <a:srgbClr val="00A5E2"/>
              </a:gs>
              <a:gs pos="84000">
                <a:schemeClr val="accent2">
                  <a:alpha val="0"/>
                </a:scheme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a:p>
        </p:txBody>
      </p:sp>
      <p:sp>
        <p:nvSpPr>
          <p:cNvPr id="2" name="Title 1"/>
          <p:cNvSpPr>
            <a:spLocks noGrp="1"/>
          </p:cNvSpPr>
          <p:nvPr>
            <p:ph type="title"/>
          </p:nvPr>
        </p:nvSpPr>
        <p:spPr bwMode="black">
          <a:xfrm>
            <a:off x="6679256" y="2989334"/>
            <a:ext cx="4500586" cy="1440753"/>
          </a:xfrm>
        </p:spPr>
        <p:txBody>
          <a:bodyPr anchor="t"/>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00344F48-BAD6-420A-B743-D8CEE7E17EB6}" type="datetime1">
              <a:rPr lang="en-US" smtClean="0"/>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a:t>/// Bayer 16:9 Template /// December 2017</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a:t>
            </a:fld>
            <a:endParaRPr lang="en-US" dirty="0"/>
          </a:p>
        </p:txBody>
      </p:sp>
      <p:sp>
        <p:nvSpPr>
          <p:cNvPr id="26" name="Subtitle 2"/>
          <p:cNvSpPr>
            <a:spLocks noGrp="1"/>
          </p:cNvSpPr>
          <p:nvPr>
            <p:ph type="subTitle" idx="1"/>
          </p:nvPr>
        </p:nvSpPr>
        <p:spPr bwMode="black">
          <a:xfrm>
            <a:off x="1902438" y="2134650"/>
            <a:ext cx="4500586" cy="720000"/>
          </a:xfrm>
        </p:spPr>
        <p:txBody>
          <a:bodyPr anchor="b"/>
          <a:lstStyle>
            <a:lvl1pPr marL="0" indent="0" algn="r">
              <a:buNone/>
              <a:defRPr sz="2400" b="1">
                <a:solidFill>
                  <a:schemeClr val="accent1"/>
                </a:solidFill>
              </a:defRPr>
            </a:lvl1pPr>
            <a:lvl2pPr marL="0" indent="0" algn="l">
              <a:buNone/>
              <a:defRPr sz="2400" b="1">
                <a:solidFill>
                  <a:schemeClr val="accent1"/>
                </a:solidFill>
              </a:defRPr>
            </a:lvl2pPr>
            <a:lvl3pPr marL="0" indent="0" algn="l">
              <a:buNone/>
              <a:defRPr sz="2400" b="1">
                <a:solidFill>
                  <a:schemeClr val="accent1"/>
                </a:solidFill>
              </a:defRPr>
            </a:lvl3pPr>
            <a:lvl4pPr marL="0" indent="0" algn="l">
              <a:buNone/>
              <a:defRPr sz="2400" b="1">
                <a:solidFill>
                  <a:schemeClr val="accent1"/>
                </a:solidFill>
              </a:defRPr>
            </a:lvl4pPr>
            <a:lvl5pPr marL="0" indent="0" algn="l">
              <a:buNone/>
              <a:defRPr sz="2400" b="1">
                <a:solidFill>
                  <a:schemeClr val="accent1"/>
                </a:solidFill>
              </a:defRPr>
            </a:lvl5pPr>
            <a:lvl6pPr marL="0" indent="0" algn="l">
              <a:buNone/>
              <a:defRPr sz="2400" b="1">
                <a:solidFill>
                  <a:schemeClr val="accent1"/>
                </a:solidFill>
              </a:defRPr>
            </a:lvl6pPr>
            <a:lvl7pPr marL="0" indent="0" algn="l">
              <a:buNone/>
              <a:defRPr sz="2400" b="1">
                <a:solidFill>
                  <a:schemeClr val="accent1"/>
                </a:solidFill>
              </a:defRPr>
            </a:lvl7pPr>
            <a:lvl8pPr marL="0" indent="0" algn="l">
              <a:buNone/>
              <a:defRPr sz="2400" b="1">
                <a:solidFill>
                  <a:schemeClr val="accent1"/>
                </a:solidFill>
              </a:defRPr>
            </a:lvl8pPr>
            <a:lvl9pPr marL="0" indent="0" algn="l">
              <a:buNone/>
              <a:defRPr sz="2400" b="1">
                <a:solidFill>
                  <a:schemeClr val="accent1"/>
                </a:solidFill>
              </a:defRPr>
            </a:lvl9pPr>
          </a:lstStyle>
          <a:p>
            <a:pPr lvl="0"/>
            <a:r>
              <a:rPr lang="en-US"/>
              <a:t>Click to edit Master subtitle style</a:t>
            </a:r>
            <a:endParaRPr lang="en-US" dirty="0"/>
          </a:p>
        </p:txBody>
      </p:sp>
      <p:grpSp>
        <p:nvGrpSpPr>
          <p:cNvPr id="23" name="Group 219"/>
          <p:cNvGrpSpPr>
            <a:grpSpLocks noChangeAspect="1"/>
          </p:cNvGrpSpPr>
          <p:nvPr/>
        </p:nvGrpSpPr>
        <p:grpSpPr bwMode="gray">
          <a:xfrm>
            <a:off x="197726" y="617323"/>
            <a:ext cx="395299" cy="396000"/>
            <a:chOff x="6936" y="180"/>
            <a:chExt cx="526" cy="527"/>
          </a:xfrm>
          <a:solidFill>
            <a:schemeClr val="bg1"/>
          </a:solidFill>
        </p:grpSpPr>
        <p:sp>
          <p:nvSpPr>
            <p:cNvPr id="25" name="Freeform 220"/>
            <p:cNvSpPr>
              <a:spLocks/>
            </p:cNvSpPr>
            <p:nvPr/>
          </p:nvSpPr>
          <p:spPr bwMode="gray">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7" name="Freeform 221"/>
            <p:cNvSpPr>
              <a:spLocks/>
            </p:cNvSpPr>
            <p:nvPr/>
          </p:nvSpPr>
          <p:spPr bwMode="gray">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8" name="Freeform 222"/>
            <p:cNvSpPr>
              <a:spLocks/>
            </p:cNvSpPr>
            <p:nvPr/>
          </p:nvSpPr>
          <p:spPr bwMode="gray">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9" name="Freeform 223"/>
            <p:cNvSpPr>
              <a:spLocks noEditPoints="1"/>
            </p:cNvSpPr>
            <p:nvPr/>
          </p:nvSpPr>
          <p:spPr bwMode="gray">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0" name="Freeform 224"/>
            <p:cNvSpPr>
              <a:spLocks noEditPoints="1"/>
            </p:cNvSpPr>
            <p:nvPr/>
          </p:nvSpPr>
          <p:spPr bwMode="gray">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1" name="Freeform 225"/>
            <p:cNvSpPr>
              <a:spLocks noEditPoints="1"/>
            </p:cNvSpPr>
            <p:nvPr/>
          </p:nvSpPr>
          <p:spPr bwMode="gray">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2" name="Freeform 226"/>
            <p:cNvSpPr>
              <a:spLocks noEditPoints="1"/>
            </p:cNvSpPr>
            <p:nvPr/>
          </p:nvSpPr>
          <p:spPr bwMode="gray">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3" name="Freeform 227"/>
            <p:cNvSpPr>
              <a:spLocks noEditPoints="1"/>
            </p:cNvSpPr>
            <p:nvPr/>
          </p:nvSpPr>
          <p:spPr bwMode="gray">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4" name="Freeform 228"/>
            <p:cNvSpPr>
              <a:spLocks noEditPoints="1"/>
            </p:cNvSpPr>
            <p:nvPr/>
          </p:nvSpPr>
          <p:spPr bwMode="gray">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5" name="Freeform 229"/>
            <p:cNvSpPr>
              <a:spLocks noEditPoints="1"/>
            </p:cNvSpPr>
            <p:nvPr/>
          </p:nvSpPr>
          <p:spPr bwMode="gray">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Tree>
    <p:extLst>
      <p:ext uri="{BB962C8B-B14F-4D97-AF65-F5344CB8AC3E}">
        <p14:creationId xmlns:p14="http://schemas.microsoft.com/office/powerpoint/2010/main" val="365424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apter 3">
    <p:bg>
      <p:bgPr>
        <a:solidFill>
          <a:schemeClr val="accent4"/>
        </a:solidFill>
        <a:effectLst/>
      </p:bgPr>
    </p:bg>
    <p:spTree>
      <p:nvGrpSpPr>
        <p:cNvPr id="1" name=""/>
        <p:cNvGrpSpPr/>
        <p:nvPr/>
      </p:nvGrpSpPr>
      <p:grpSpPr>
        <a:xfrm>
          <a:off x="0" y="0"/>
          <a:ext cx="0" cy="0"/>
          <a:chOff x="0" y="0"/>
          <a:chExt cx="0" cy="0"/>
        </a:xfrm>
      </p:grpSpPr>
      <p:sp>
        <p:nvSpPr>
          <p:cNvPr id="6" name="Freeform 5"/>
          <p:cNvSpPr/>
          <p:nvPr/>
        </p:nvSpPr>
        <p:spPr bwMode="ltGray">
          <a:xfrm>
            <a:off x="0" y="1"/>
            <a:ext cx="2104849"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74C713"/>
              </a:gs>
              <a:gs pos="50000">
                <a:srgbClr val="74C713"/>
              </a:gs>
              <a:gs pos="84000">
                <a:srgbClr val="74C713">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a:p>
        </p:txBody>
      </p:sp>
      <p:sp>
        <p:nvSpPr>
          <p:cNvPr id="2" name="Title 1"/>
          <p:cNvSpPr>
            <a:spLocks noGrp="1"/>
          </p:cNvSpPr>
          <p:nvPr>
            <p:ph type="title"/>
          </p:nvPr>
        </p:nvSpPr>
        <p:spPr bwMode="black">
          <a:xfrm>
            <a:off x="4854976" y="1462159"/>
            <a:ext cx="4500586" cy="1440753"/>
          </a:xfrm>
        </p:spPr>
        <p:txBody>
          <a:bodyPr anchor="b"/>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066E2BF2-796F-4859-87CD-88E1933E68BD}" type="datetime1">
              <a:rPr lang="en-US" smtClean="0"/>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a:t>/// Bayer 16:9 Template /// December 2017</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a:t>
            </a:fld>
            <a:endParaRPr lang="en-US" dirty="0"/>
          </a:p>
        </p:txBody>
      </p:sp>
      <p:grpSp>
        <p:nvGrpSpPr>
          <p:cNvPr id="23" name="Group 219"/>
          <p:cNvGrpSpPr>
            <a:grpSpLocks noChangeAspect="1"/>
          </p:cNvGrpSpPr>
          <p:nvPr/>
        </p:nvGrpSpPr>
        <p:grpSpPr bwMode="gray">
          <a:xfrm>
            <a:off x="197726" y="617323"/>
            <a:ext cx="395299" cy="396000"/>
            <a:chOff x="6936" y="180"/>
            <a:chExt cx="526" cy="527"/>
          </a:xfrm>
          <a:solidFill>
            <a:schemeClr val="bg1"/>
          </a:solidFill>
        </p:grpSpPr>
        <p:sp>
          <p:nvSpPr>
            <p:cNvPr id="25" name="Freeform 220"/>
            <p:cNvSpPr>
              <a:spLocks/>
            </p:cNvSpPr>
            <p:nvPr/>
          </p:nvSpPr>
          <p:spPr bwMode="gray">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7" name="Freeform 221"/>
            <p:cNvSpPr>
              <a:spLocks/>
            </p:cNvSpPr>
            <p:nvPr/>
          </p:nvSpPr>
          <p:spPr bwMode="gray">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8" name="Freeform 222"/>
            <p:cNvSpPr>
              <a:spLocks/>
            </p:cNvSpPr>
            <p:nvPr/>
          </p:nvSpPr>
          <p:spPr bwMode="gray">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9" name="Freeform 223"/>
            <p:cNvSpPr>
              <a:spLocks noEditPoints="1"/>
            </p:cNvSpPr>
            <p:nvPr/>
          </p:nvSpPr>
          <p:spPr bwMode="gray">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0" name="Freeform 224"/>
            <p:cNvSpPr>
              <a:spLocks noEditPoints="1"/>
            </p:cNvSpPr>
            <p:nvPr/>
          </p:nvSpPr>
          <p:spPr bwMode="gray">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1" name="Freeform 225"/>
            <p:cNvSpPr>
              <a:spLocks noEditPoints="1"/>
            </p:cNvSpPr>
            <p:nvPr/>
          </p:nvSpPr>
          <p:spPr bwMode="gray">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2" name="Freeform 226"/>
            <p:cNvSpPr>
              <a:spLocks noEditPoints="1"/>
            </p:cNvSpPr>
            <p:nvPr/>
          </p:nvSpPr>
          <p:spPr bwMode="gray">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3" name="Freeform 227"/>
            <p:cNvSpPr>
              <a:spLocks noEditPoints="1"/>
            </p:cNvSpPr>
            <p:nvPr/>
          </p:nvSpPr>
          <p:spPr bwMode="gray">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4" name="Freeform 228"/>
            <p:cNvSpPr>
              <a:spLocks noEditPoints="1"/>
            </p:cNvSpPr>
            <p:nvPr/>
          </p:nvSpPr>
          <p:spPr bwMode="gray">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5" name="Freeform 229"/>
            <p:cNvSpPr>
              <a:spLocks noEditPoints="1"/>
            </p:cNvSpPr>
            <p:nvPr/>
          </p:nvSpPr>
          <p:spPr bwMode="gray">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
        <p:nvSpPr>
          <p:cNvPr id="48" name="Subtitle 2"/>
          <p:cNvSpPr>
            <a:spLocks noGrp="1"/>
          </p:cNvSpPr>
          <p:nvPr>
            <p:ph type="subTitle" idx="1"/>
          </p:nvPr>
        </p:nvSpPr>
        <p:spPr bwMode="black">
          <a:xfrm>
            <a:off x="7056599" y="3064854"/>
            <a:ext cx="4500586" cy="720000"/>
          </a:xfrm>
        </p:spPr>
        <p:txBody>
          <a:bodyPr anchor="t"/>
          <a:lstStyle>
            <a:lvl1pPr marL="0" indent="0" algn="l">
              <a:buNone/>
              <a:defRPr sz="2400" b="1">
                <a:solidFill>
                  <a:schemeClr val="accent3"/>
                </a:solidFill>
              </a:defRPr>
            </a:lvl1pPr>
            <a:lvl2pPr marL="0" indent="0" algn="l">
              <a:buNone/>
              <a:defRPr sz="2400" b="1">
                <a:solidFill>
                  <a:schemeClr val="accent3"/>
                </a:solidFill>
              </a:defRPr>
            </a:lvl2pPr>
            <a:lvl3pPr marL="0" indent="0" algn="l">
              <a:buNone/>
              <a:defRPr sz="2400" b="1">
                <a:solidFill>
                  <a:schemeClr val="accent3"/>
                </a:solidFill>
              </a:defRPr>
            </a:lvl3pPr>
            <a:lvl4pPr marL="0" indent="0" algn="l">
              <a:buNone/>
              <a:defRPr sz="2400" b="1">
                <a:solidFill>
                  <a:schemeClr val="accent3"/>
                </a:solidFill>
              </a:defRPr>
            </a:lvl4pPr>
            <a:lvl5pPr marL="0" indent="0" algn="l">
              <a:buNone/>
              <a:defRPr sz="2400" b="1">
                <a:solidFill>
                  <a:schemeClr val="accent3"/>
                </a:solidFill>
              </a:defRPr>
            </a:lvl5pPr>
            <a:lvl6pPr marL="0" indent="0" algn="l">
              <a:buNone/>
              <a:defRPr sz="2400" b="1">
                <a:solidFill>
                  <a:schemeClr val="accent3"/>
                </a:solidFill>
              </a:defRPr>
            </a:lvl6pPr>
            <a:lvl7pPr marL="0" indent="0" algn="l">
              <a:buNone/>
              <a:defRPr sz="2400" b="1">
                <a:solidFill>
                  <a:schemeClr val="accent3"/>
                </a:solidFill>
              </a:defRPr>
            </a:lvl7pPr>
            <a:lvl8pPr marL="0" indent="0" algn="l">
              <a:buNone/>
              <a:defRPr sz="2400" b="1">
                <a:solidFill>
                  <a:schemeClr val="accent3"/>
                </a:solidFill>
              </a:defRPr>
            </a:lvl8pPr>
            <a:lvl9pPr marL="0" indent="0" algn="l">
              <a:buNone/>
              <a:defRPr sz="2400" b="1">
                <a:solidFill>
                  <a:schemeClr val="accent3"/>
                </a:solidFill>
              </a:defRPr>
            </a:lvl9pPr>
          </a:lstStyle>
          <a:p>
            <a:pPr lvl="0"/>
            <a:r>
              <a:rPr lang="en-US"/>
              <a:t>Click to edit Master subtitle style</a:t>
            </a:r>
            <a:endParaRPr lang="en-US" dirty="0"/>
          </a:p>
        </p:txBody>
      </p:sp>
      <p:grpSp>
        <p:nvGrpSpPr>
          <p:cNvPr id="24" name="Group 23"/>
          <p:cNvGrpSpPr/>
          <p:nvPr/>
        </p:nvGrpSpPr>
        <p:grpSpPr bwMode="black">
          <a:xfrm>
            <a:off x="759707" y="1"/>
            <a:ext cx="4149389" cy="6858000"/>
            <a:chOff x="-13927138" y="-1074738"/>
            <a:chExt cx="4913313" cy="8121651"/>
          </a:xfrm>
          <a:solidFill>
            <a:schemeClr val="bg1"/>
          </a:solidFill>
        </p:grpSpPr>
        <p:sp>
          <p:nvSpPr>
            <p:cNvPr id="26" name="Freeform 6"/>
            <p:cNvSpPr>
              <a:spLocks/>
            </p:cNvSpPr>
            <p:nvPr userDrawn="1"/>
          </p:nvSpPr>
          <p:spPr bwMode="black">
            <a:xfrm>
              <a:off x="-13927138" y="-1074738"/>
              <a:ext cx="2947988" cy="8121651"/>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6" name="Freeform 7"/>
            <p:cNvSpPr>
              <a:spLocks/>
            </p:cNvSpPr>
            <p:nvPr userDrawn="1"/>
          </p:nvSpPr>
          <p:spPr bwMode="black">
            <a:xfrm>
              <a:off x="-10623550" y="-1074738"/>
              <a:ext cx="1609725" cy="8121651"/>
            </a:xfrm>
            <a:custGeom>
              <a:avLst/>
              <a:gdLst>
                <a:gd name="T0" fmla="*/ 10 w 1014"/>
                <a:gd name="T1" fmla="*/ 5116 h 5116"/>
                <a:gd name="T2" fmla="*/ 1014 w 1014"/>
                <a:gd name="T3" fmla="*/ 0 h 5116"/>
                <a:gd name="T4" fmla="*/ 1004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4" y="0"/>
                  </a:lnTo>
                  <a:lnTo>
                    <a:pt x="0" y="5116"/>
                  </a:lnTo>
                  <a:lnTo>
                    <a:pt x="10"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1056618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hapter 3">
    <p:bg>
      <p:bgPr>
        <a:solidFill>
          <a:schemeClr val="accent4"/>
        </a:solidFill>
        <a:effectLst/>
      </p:bgPr>
    </p:bg>
    <p:spTree>
      <p:nvGrpSpPr>
        <p:cNvPr id="1" name=""/>
        <p:cNvGrpSpPr/>
        <p:nvPr/>
      </p:nvGrpSpPr>
      <p:grpSpPr>
        <a:xfrm>
          <a:off x="0" y="0"/>
          <a:ext cx="0" cy="0"/>
          <a:chOff x="0" y="0"/>
          <a:chExt cx="0" cy="0"/>
        </a:xfrm>
      </p:grpSpPr>
      <p:sp>
        <p:nvSpPr>
          <p:cNvPr id="6" name="Freeform 5"/>
          <p:cNvSpPr/>
          <p:nvPr/>
        </p:nvSpPr>
        <p:spPr bwMode="ltGray">
          <a:xfrm>
            <a:off x="0" y="1"/>
            <a:ext cx="2104849" cy="6860381"/>
          </a:xfrm>
          <a:custGeom>
            <a:avLst/>
            <a:gdLst>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195843 w 2104575"/>
              <a:gd name="connsiteY4" fmla="*/ 6858000 h 6858000"/>
              <a:gd name="connsiteX5" fmla="*/ 0 w 2104575"/>
              <a:gd name="connsiteY5" fmla="*/ 6858000 h 6858000"/>
              <a:gd name="connsiteX6" fmla="*/ 0 w 2104575"/>
              <a:gd name="connsiteY6" fmla="*/ 0 h 6858000"/>
              <a:gd name="connsiteX0" fmla="*/ 0 w 2104575"/>
              <a:gd name="connsiteY0" fmla="*/ 0 h 6858000"/>
              <a:gd name="connsiteX1" fmla="*/ 2104575 w 2104575"/>
              <a:gd name="connsiteY1" fmla="*/ 0 h 6858000"/>
              <a:gd name="connsiteX2" fmla="*/ 1507982 w 2104575"/>
              <a:gd name="connsiteY2" fmla="*/ 6858000 h 6858000"/>
              <a:gd name="connsiteX3" fmla="*/ 762994 w 2104575"/>
              <a:gd name="connsiteY3" fmla="*/ 6858000 h 6858000"/>
              <a:gd name="connsiteX4" fmla="*/ 0 w 2104575"/>
              <a:gd name="connsiteY4" fmla="*/ 6858000 h 6858000"/>
              <a:gd name="connsiteX5" fmla="*/ 0 w 2104575"/>
              <a:gd name="connsiteY5" fmla="*/ 0 h 6858000"/>
              <a:gd name="connsiteX0" fmla="*/ 0 w 2104575"/>
              <a:gd name="connsiteY0" fmla="*/ 0 h 6858000"/>
              <a:gd name="connsiteX1" fmla="*/ 2104575 w 2104575"/>
              <a:gd name="connsiteY1" fmla="*/ 0 h 6858000"/>
              <a:gd name="connsiteX2" fmla="*/ 1507982 w 2104575"/>
              <a:gd name="connsiteY2" fmla="*/ 6858000 h 6858000"/>
              <a:gd name="connsiteX3" fmla="*/ 0 w 2104575"/>
              <a:gd name="connsiteY3" fmla="*/ 6858000 h 6858000"/>
              <a:gd name="connsiteX4" fmla="*/ 0 w 2104575"/>
              <a:gd name="connsiteY4" fmla="*/ 0 h 6858000"/>
              <a:gd name="connsiteX0" fmla="*/ 0 w 2104575"/>
              <a:gd name="connsiteY0" fmla="*/ 0 h 6860381"/>
              <a:gd name="connsiteX1" fmla="*/ 2104575 w 2104575"/>
              <a:gd name="connsiteY1" fmla="*/ 0 h 6860381"/>
              <a:gd name="connsiteX2" fmla="*/ 645970 w 2104575"/>
              <a:gd name="connsiteY2" fmla="*/ 6860381 h 6860381"/>
              <a:gd name="connsiteX3" fmla="*/ 0 w 2104575"/>
              <a:gd name="connsiteY3" fmla="*/ 6858000 h 6860381"/>
              <a:gd name="connsiteX4" fmla="*/ 0 w 2104575"/>
              <a:gd name="connsiteY4" fmla="*/ 0 h 68603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4575" h="6860381">
                <a:moveTo>
                  <a:pt x="0" y="0"/>
                </a:moveTo>
                <a:lnTo>
                  <a:pt x="2104575" y="0"/>
                </a:lnTo>
                <a:lnTo>
                  <a:pt x="645970" y="6860381"/>
                </a:lnTo>
                <a:lnTo>
                  <a:pt x="0" y="6858000"/>
                </a:lnTo>
                <a:lnTo>
                  <a:pt x="0" y="0"/>
                </a:lnTo>
                <a:close/>
              </a:path>
            </a:pathLst>
          </a:custGeom>
          <a:gradFill flip="none" rotWithShape="1">
            <a:gsLst>
              <a:gs pos="0">
                <a:srgbClr val="74C713"/>
              </a:gs>
              <a:gs pos="50000">
                <a:srgbClr val="74C713"/>
              </a:gs>
              <a:gs pos="84000">
                <a:srgbClr val="74C713">
                  <a:alpha val="0"/>
                </a:srgbClr>
              </a:gs>
            </a:gsLst>
            <a:lin ang="2700000" scaled="1"/>
            <a:tileRect/>
          </a:gradFill>
          <a:ln w="9525" algn="ctr">
            <a:noFill/>
            <a:miter lim="800000"/>
            <a:headEnd/>
            <a:tailEnd/>
          </a:ln>
          <a:effectLst/>
        </p:spPr>
        <p:txBody>
          <a:bodyPr vert="horz" wrap="square" lIns="91440" tIns="45720" rIns="91440" bIns="45720" numCol="1" rtlCol="0" anchor="ctr" anchorCtr="0" compatLnSpc="1">
            <a:prstTxWarp prst="textNoShape">
              <a:avLst/>
            </a:prstTxWarp>
          </a:bodyPr>
          <a:lstStyle/>
          <a:p>
            <a:pPr algn="ctr"/>
            <a:endParaRPr lang="en-US" sz="1800" dirty="0"/>
          </a:p>
        </p:txBody>
      </p:sp>
      <p:sp>
        <p:nvSpPr>
          <p:cNvPr id="2" name="Title 1"/>
          <p:cNvSpPr>
            <a:spLocks noGrp="1"/>
          </p:cNvSpPr>
          <p:nvPr>
            <p:ph type="title"/>
          </p:nvPr>
        </p:nvSpPr>
        <p:spPr bwMode="black">
          <a:xfrm>
            <a:off x="4854976" y="1462159"/>
            <a:ext cx="4500586" cy="1440753"/>
          </a:xfrm>
        </p:spPr>
        <p:txBody>
          <a:bodyPr anchor="b"/>
          <a:lstStyle>
            <a:lvl1pPr algn="l">
              <a:defRPr sz="4800" i="1">
                <a:solidFill>
                  <a:schemeClr val="bg1"/>
                </a:solidFill>
              </a:defRPr>
            </a:lvl1pPr>
          </a:lstStyle>
          <a:p>
            <a:r>
              <a:rPr lang="en-US"/>
              <a:t>Click to edit Master title style</a:t>
            </a:r>
            <a:endParaRPr lang="en-US" dirty="0"/>
          </a:p>
        </p:txBody>
      </p:sp>
      <p:sp>
        <p:nvSpPr>
          <p:cNvPr id="3" name="Date Placeholder 2"/>
          <p:cNvSpPr>
            <a:spLocks noGrp="1"/>
          </p:cNvSpPr>
          <p:nvPr>
            <p:ph type="dt" sz="half" idx="10"/>
          </p:nvPr>
        </p:nvSpPr>
        <p:spPr bwMode="gray"/>
        <p:txBody>
          <a:bodyPr/>
          <a:lstStyle/>
          <a:p>
            <a:fld id="{066E2BF2-796F-4859-87CD-88E1933E68BD}" type="datetime1">
              <a:rPr lang="en-US" smtClean="0"/>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a:t>/// Bayer 16:9 Template /// December 2017</a:t>
            </a:r>
          </a:p>
        </p:txBody>
      </p:sp>
      <p:sp>
        <p:nvSpPr>
          <p:cNvPr id="5" name="Slide Number Placeholder 4"/>
          <p:cNvSpPr>
            <a:spLocks noGrp="1"/>
          </p:cNvSpPr>
          <p:nvPr>
            <p:ph type="sldNum" sz="quarter" idx="12"/>
          </p:nvPr>
        </p:nvSpPr>
        <p:spPr bwMode="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a:t>
            </a:fld>
            <a:endParaRPr lang="en-US" dirty="0"/>
          </a:p>
        </p:txBody>
      </p:sp>
      <p:grpSp>
        <p:nvGrpSpPr>
          <p:cNvPr id="23" name="Group 219"/>
          <p:cNvGrpSpPr>
            <a:grpSpLocks noChangeAspect="1"/>
          </p:cNvGrpSpPr>
          <p:nvPr/>
        </p:nvGrpSpPr>
        <p:grpSpPr bwMode="gray">
          <a:xfrm>
            <a:off x="197726" y="617323"/>
            <a:ext cx="395299" cy="396000"/>
            <a:chOff x="6936" y="180"/>
            <a:chExt cx="526" cy="527"/>
          </a:xfrm>
          <a:solidFill>
            <a:schemeClr val="bg1"/>
          </a:solidFill>
        </p:grpSpPr>
        <p:sp>
          <p:nvSpPr>
            <p:cNvPr id="25" name="Freeform 220"/>
            <p:cNvSpPr>
              <a:spLocks/>
            </p:cNvSpPr>
            <p:nvPr/>
          </p:nvSpPr>
          <p:spPr bwMode="gray">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7" name="Freeform 221"/>
            <p:cNvSpPr>
              <a:spLocks/>
            </p:cNvSpPr>
            <p:nvPr/>
          </p:nvSpPr>
          <p:spPr bwMode="gray">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8" name="Freeform 222"/>
            <p:cNvSpPr>
              <a:spLocks/>
            </p:cNvSpPr>
            <p:nvPr/>
          </p:nvSpPr>
          <p:spPr bwMode="gray">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29" name="Freeform 223"/>
            <p:cNvSpPr>
              <a:spLocks noEditPoints="1"/>
            </p:cNvSpPr>
            <p:nvPr/>
          </p:nvSpPr>
          <p:spPr bwMode="gray">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0" name="Freeform 224"/>
            <p:cNvSpPr>
              <a:spLocks noEditPoints="1"/>
            </p:cNvSpPr>
            <p:nvPr/>
          </p:nvSpPr>
          <p:spPr bwMode="gray">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1" name="Freeform 225"/>
            <p:cNvSpPr>
              <a:spLocks noEditPoints="1"/>
            </p:cNvSpPr>
            <p:nvPr/>
          </p:nvSpPr>
          <p:spPr bwMode="gray">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2" name="Freeform 226"/>
            <p:cNvSpPr>
              <a:spLocks noEditPoints="1"/>
            </p:cNvSpPr>
            <p:nvPr/>
          </p:nvSpPr>
          <p:spPr bwMode="gray">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3" name="Freeform 227"/>
            <p:cNvSpPr>
              <a:spLocks noEditPoints="1"/>
            </p:cNvSpPr>
            <p:nvPr/>
          </p:nvSpPr>
          <p:spPr bwMode="gray">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4" name="Freeform 228"/>
            <p:cNvSpPr>
              <a:spLocks noEditPoints="1"/>
            </p:cNvSpPr>
            <p:nvPr/>
          </p:nvSpPr>
          <p:spPr bwMode="gray">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35" name="Freeform 229"/>
            <p:cNvSpPr>
              <a:spLocks noEditPoints="1"/>
            </p:cNvSpPr>
            <p:nvPr/>
          </p:nvSpPr>
          <p:spPr bwMode="gray">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
        <p:nvSpPr>
          <p:cNvPr id="48" name="Subtitle 2"/>
          <p:cNvSpPr>
            <a:spLocks noGrp="1"/>
          </p:cNvSpPr>
          <p:nvPr>
            <p:ph type="subTitle" idx="1"/>
          </p:nvPr>
        </p:nvSpPr>
        <p:spPr bwMode="black">
          <a:xfrm>
            <a:off x="7056599" y="3064854"/>
            <a:ext cx="4500586" cy="720000"/>
          </a:xfrm>
        </p:spPr>
        <p:txBody>
          <a:bodyPr anchor="t"/>
          <a:lstStyle>
            <a:lvl1pPr marL="0" indent="0" algn="l">
              <a:buNone/>
              <a:defRPr sz="2400" b="1">
                <a:solidFill>
                  <a:schemeClr val="accent3"/>
                </a:solidFill>
              </a:defRPr>
            </a:lvl1pPr>
            <a:lvl2pPr marL="0" indent="0" algn="l">
              <a:buNone/>
              <a:defRPr sz="2400" b="1">
                <a:solidFill>
                  <a:schemeClr val="accent3"/>
                </a:solidFill>
              </a:defRPr>
            </a:lvl2pPr>
            <a:lvl3pPr marL="0" indent="0" algn="l">
              <a:buNone/>
              <a:defRPr sz="2400" b="1">
                <a:solidFill>
                  <a:schemeClr val="accent3"/>
                </a:solidFill>
              </a:defRPr>
            </a:lvl3pPr>
            <a:lvl4pPr marL="0" indent="0" algn="l">
              <a:buNone/>
              <a:defRPr sz="2400" b="1">
                <a:solidFill>
                  <a:schemeClr val="accent3"/>
                </a:solidFill>
              </a:defRPr>
            </a:lvl4pPr>
            <a:lvl5pPr marL="0" indent="0" algn="l">
              <a:buNone/>
              <a:defRPr sz="2400" b="1">
                <a:solidFill>
                  <a:schemeClr val="accent3"/>
                </a:solidFill>
              </a:defRPr>
            </a:lvl5pPr>
            <a:lvl6pPr marL="0" indent="0" algn="l">
              <a:buNone/>
              <a:defRPr sz="2400" b="1">
                <a:solidFill>
                  <a:schemeClr val="accent3"/>
                </a:solidFill>
              </a:defRPr>
            </a:lvl6pPr>
            <a:lvl7pPr marL="0" indent="0" algn="l">
              <a:buNone/>
              <a:defRPr sz="2400" b="1">
                <a:solidFill>
                  <a:schemeClr val="accent3"/>
                </a:solidFill>
              </a:defRPr>
            </a:lvl7pPr>
            <a:lvl8pPr marL="0" indent="0" algn="l">
              <a:buNone/>
              <a:defRPr sz="2400" b="1">
                <a:solidFill>
                  <a:schemeClr val="accent3"/>
                </a:solidFill>
              </a:defRPr>
            </a:lvl8pPr>
            <a:lvl9pPr marL="0" indent="0" algn="l">
              <a:buNone/>
              <a:defRPr sz="2400" b="1">
                <a:solidFill>
                  <a:schemeClr val="accent3"/>
                </a:solidFill>
              </a:defRPr>
            </a:lvl9pPr>
          </a:lstStyle>
          <a:p>
            <a:pPr lvl="0"/>
            <a:r>
              <a:rPr lang="en-US"/>
              <a:t>Click to edit Master subtitle style</a:t>
            </a:r>
            <a:endParaRPr lang="en-US" dirty="0"/>
          </a:p>
        </p:txBody>
      </p:sp>
      <p:grpSp>
        <p:nvGrpSpPr>
          <p:cNvPr id="24" name="Group 23"/>
          <p:cNvGrpSpPr/>
          <p:nvPr/>
        </p:nvGrpSpPr>
        <p:grpSpPr bwMode="black">
          <a:xfrm>
            <a:off x="759707" y="1"/>
            <a:ext cx="4149389" cy="6858000"/>
            <a:chOff x="-13927138" y="-1074738"/>
            <a:chExt cx="4913313" cy="8121651"/>
          </a:xfrm>
          <a:solidFill>
            <a:schemeClr val="bg1"/>
          </a:solidFill>
        </p:grpSpPr>
        <p:sp>
          <p:nvSpPr>
            <p:cNvPr id="26" name="Freeform 6"/>
            <p:cNvSpPr>
              <a:spLocks/>
            </p:cNvSpPr>
            <p:nvPr userDrawn="1"/>
          </p:nvSpPr>
          <p:spPr bwMode="black">
            <a:xfrm>
              <a:off x="-13927138" y="-1074738"/>
              <a:ext cx="2947988" cy="8121651"/>
            </a:xfrm>
            <a:custGeom>
              <a:avLst/>
              <a:gdLst>
                <a:gd name="T0" fmla="*/ 9 w 1857"/>
                <a:gd name="T1" fmla="*/ 5116 h 5116"/>
                <a:gd name="T2" fmla="*/ 1857 w 1857"/>
                <a:gd name="T3" fmla="*/ 0 h 5116"/>
                <a:gd name="T4" fmla="*/ 1847 w 1857"/>
                <a:gd name="T5" fmla="*/ 0 h 5116"/>
                <a:gd name="T6" fmla="*/ 0 w 1857"/>
                <a:gd name="T7" fmla="*/ 5116 h 5116"/>
                <a:gd name="T8" fmla="*/ 9 w 1857"/>
                <a:gd name="T9" fmla="*/ 5116 h 5116"/>
              </a:gdLst>
              <a:ahLst/>
              <a:cxnLst>
                <a:cxn ang="0">
                  <a:pos x="T0" y="T1"/>
                </a:cxn>
                <a:cxn ang="0">
                  <a:pos x="T2" y="T3"/>
                </a:cxn>
                <a:cxn ang="0">
                  <a:pos x="T4" y="T5"/>
                </a:cxn>
                <a:cxn ang="0">
                  <a:pos x="T6" y="T7"/>
                </a:cxn>
                <a:cxn ang="0">
                  <a:pos x="T8" y="T9"/>
                </a:cxn>
              </a:cxnLst>
              <a:rect l="0" t="0" r="r" b="b"/>
              <a:pathLst>
                <a:path w="1857" h="5116">
                  <a:moveTo>
                    <a:pt x="9" y="5116"/>
                  </a:moveTo>
                  <a:lnTo>
                    <a:pt x="1857" y="0"/>
                  </a:lnTo>
                  <a:lnTo>
                    <a:pt x="1847" y="0"/>
                  </a:lnTo>
                  <a:lnTo>
                    <a:pt x="0" y="5116"/>
                  </a:lnTo>
                  <a:lnTo>
                    <a:pt x="9"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sp>
          <p:nvSpPr>
            <p:cNvPr id="36" name="Freeform 7"/>
            <p:cNvSpPr>
              <a:spLocks/>
            </p:cNvSpPr>
            <p:nvPr userDrawn="1"/>
          </p:nvSpPr>
          <p:spPr bwMode="black">
            <a:xfrm>
              <a:off x="-10623550" y="-1074738"/>
              <a:ext cx="1609725" cy="8121651"/>
            </a:xfrm>
            <a:custGeom>
              <a:avLst/>
              <a:gdLst>
                <a:gd name="T0" fmla="*/ 10 w 1014"/>
                <a:gd name="T1" fmla="*/ 5116 h 5116"/>
                <a:gd name="T2" fmla="*/ 1014 w 1014"/>
                <a:gd name="T3" fmla="*/ 0 h 5116"/>
                <a:gd name="T4" fmla="*/ 1004 w 1014"/>
                <a:gd name="T5" fmla="*/ 0 h 5116"/>
                <a:gd name="T6" fmla="*/ 0 w 1014"/>
                <a:gd name="T7" fmla="*/ 5116 h 5116"/>
                <a:gd name="T8" fmla="*/ 10 w 1014"/>
                <a:gd name="T9" fmla="*/ 5116 h 5116"/>
              </a:gdLst>
              <a:ahLst/>
              <a:cxnLst>
                <a:cxn ang="0">
                  <a:pos x="T0" y="T1"/>
                </a:cxn>
                <a:cxn ang="0">
                  <a:pos x="T2" y="T3"/>
                </a:cxn>
                <a:cxn ang="0">
                  <a:pos x="T4" y="T5"/>
                </a:cxn>
                <a:cxn ang="0">
                  <a:pos x="T6" y="T7"/>
                </a:cxn>
                <a:cxn ang="0">
                  <a:pos x="T8" y="T9"/>
                </a:cxn>
              </a:cxnLst>
              <a:rect l="0" t="0" r="r" b="b"/>
              <a:pathLst>
                <a:path w="1014" h="5116">
                  <a:moveTo>
                    <a:pt x="10" y="5116"/>
                  </a:moveTo>
                  <a:lnTo>
                    <a:pt x="1014" y="0"/>
                  </a:lnTo>
                  <a:lnTo>
                    <a:pt x="1004" y="0"/>
                  </a:lnTo>
                  <a:lnTo>
                    <a:pt x="0" y="5116"/>
                  </a:lnTo>
                  <a:lnTo>
                    <a:pt x="10" y="51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dirty="0"/>
            </a:p>
          </p:txBody>
        </p:sp>
      </p:grpSp>
    </p:spTree>
    <p:extLst>
      <p:ext uri="{BB962C8B-B14F-4D97-AF65-F5344CB8AC3E}">
        <p14:creationId xmlns:p14="http://schemas.microsoft.com/office/powerpoint/2010/main" val="350428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866"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81430286-7D98-4FEE-9311-A66FFD98BE14}" type="datetime1">
              <a:rPr lang="en-US" smtClean="0"/>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553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188"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0E884B82-A80F-43C8-AFD6-86CC18223422}" type="datetime1">
              <a:rPr lang="en-US" smtClean="0"/>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a:t>
            </a:fld>
            <a:endParaRPr lang="en-US" dirty="0"/>
          </a:p>
        </p:txBody>
      </p:sp>
      <p:sp>
        <p:nvSpPr>
          <p:cNvPr id="11" name="Text Placeholder 10 (left)"/>
          <p:cNvSpPr>
            <a:spLocks noGrp="1"/>
          </p:cNvSpPr>
          <p:nvPr>
            <p:ph type="body" sz="quarter" idx="14"/>
          </p:nvPr>
        </p:nvSpPr>
        <p:spPr bwMode="gray">
          <a:xfrm>
            <a:off x="980410" y="1732750"/>
            <a:ext cx="5220680" cy="475200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right)"/>
          <p:cNvSpPr>
            <a:spLocks noGrp="1"/>
          </p:cNvSpPr>
          <p:nvPr>
            <p:ph type="body" sz="quarter" idx="15"/>
          </p:nvPr>
        </p:nvSpPr>
        <p:spPr bwMode="gray">
          <a:xfrm>
            <a:off x="6560457" y="1732750"/>
            <a:ext cx="5220680" cy="4752001"/>
          </a:xfrm>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100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ext (2) &amp; Images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0410" y="1138299"/>
            <a:ext cx="10800843"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4C20C342-5A3D-4918-90D4-16E7383BD1D9}" type="datetime1">
              <a:rPr lang="en-US" smtClean="0"/>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a:t>
            </a:fld>
            <a:endParaRPr lang="en-US" dirty="0"/>
          </a:p>
        </p:txBody>
      </p:sp>
      <p:sp>
        <p:nvSpPr>
          <p:cNvPr id="11" name="Text Placeholder 10 (left)"/>
          <p:cNvSpPr>
            <a:spLocks noGrp="1"/>
          </p:cNvSpPr>
          <p:nvPr>
            <p:ph type="body" sz="quarter" idx="14"/>
          </p:nvPr>
        </p:nvSpPr>
        <p:spPr bwMode="gray">
          <a:xfrm>
            <a:off x="980409" y="3892750"/>
            <a:ext cx="5220680" cy="25920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right)"/>
          <p:cNvSpPr>
            <a:spLocks noGrp="1"/>
          </p:cNvSpPr>
          <p:nvPr>
            <p:ph type="body" sz="quarter" idx="15"/>
          </p:nvPr>
        </p:nvSpPr>
        <p:spPr bwMode="gray">
          <a:xfrm>
            <a:off x="6560573" y="3892750"/>
            <a:ext cx="5220680" cy="2592001"/>
          </a:xfrm>
        </p:spPr>
        <p:txBody>
          <a:bodyPr/>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Picture Placeholder 14 (left)"/>
          <p:cNvSpPr>
            <a:spLocks noGrp="1"/>
          </p:cNvSpPr>
          <p:nvPr>
            <p:ph type="pic" sz="quarter" idx="16"/>
          </p:nvPr>
        </p:nvSpPr>
        <p:spPr bwMode="gray">
          <a:xfrm>
            <a:off x="980409" y="1732750"/>
            <a:ext cx="5220680" cy="1800000"/>
          </a:xfrm>
        </p:spPr>
        <p:txBody>
          <a:bodyPr tIns="540000" anchor="ctr"/>
          <a:lstStyle>
            <a:lvl1pPr algn="ctr">
              <a:defRPr/>
            </a:lvl1pPr>
          </a:lstStyle>
          <a:p>
            <a:r>
              <a:rPr lang="en-US" dirty="0"/>
              <a:t>Click icon to add picture</a:t>
            </a:r>
          </a:p>
        </p:txBody>
      </p:sp>
      <p:sp>
        <p:nvSpPr>
          <p:cNvPr id="16" name="Picture Placeholder 14 (right)"/>
          <p:cNvSpPr>
            <a:spLocks noGrp="1"/>
          </p:cNvSpPr>
          <p:nvPr>
            <p:ph type="pic" sz="quarter" idx="17"/>
          </p:nvPr>
        </p:nvSpPr>
        <p:spPr bwMode="gray">
          <a:xfrm>
            <a:off x="6560573" y="1732750"/>
            <a:ext cx="5220680" cy="1800000"/>
          </a:xfrm>
        </p:spPr>
        <p:txBody>
          <a:bodyPr tIns="540000" anchor="ctr"/>
          <a:lstStyle>
            <a:lvl1pPr algn="ctr">
              <a:defRPr/>
            </a:lvl1pPr>
          </a:lstStyle>
          <a:p>
            <a:r>
              <a:rPr lang="en-US" dirty="0"/>
              <a:t>Click icon to add picture</a:t>
            </a:r>
          </a:p>
        </p:txBody>
      </p:sp>
      <p:pic>
        <p:nvPicPr>
          <p:cNvPr id="13"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8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only (color)">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866"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a:xfrm>
            <a:off x="981949" y="181938"/>
            <a:ext cx="10799866" cy="864000"/>
          </a:xfrm>
        </p:spPr>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BABB5D21-DD52-4FE1-9468-124BFF5F7347}" type="datetime1">
              <a:rPr lang="en-US" smtClean="0"/>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a:t>
            </a:fld>
            <a:endParaRPr lang="en-US" dirty="0"/>
          </a:p>
        </p:txBody>
      </p:sp>
      <p:pic>
        <p:nvPicPr>
          <p:cNvPr id="7"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621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only (color/white)">
    <p:spTree>
      <p:nvGrpSpPr>
        <p:cNvPr id="1" name=""/>
        <p:cNvGrpSpPr/>
        <p:nvPr/>
      </p:nvGrpSpPr>
      <p:grpSpPr>
        <a:xfrm>
          <a:off x="0" y="0"/>
          <a:ext cx="0" cy="0"/>
          <a:chOff x="0" y="0"/>
          <a:chExt cx="0" cy="0"/>
        </a:xfrm>
      </p:grpSpPr>
      <p:sp>
        <p:nvSpPr>
          <p:cNvPr id="8" name="Subtitle 2"/>
          <p:cNvSpPr>
            <a:spLocks noGrp="1"/>
          </p:cNvSpPr>
          <p:nvPr>
            <p:ph type="subTitle" idx="13"/>
          </p:nvPr>
        </p:nvSpPr>
        <p:spPr bwMode="invGray">
          <a:xfrm>
            <a:off x="981949" y="1138299"/>
            <a:ext cx="10799866" cy="252000"/>
          </a:xfrm>
        </p:spPr>
        <p:txBody>
          <a:bodyPr anchor="t"/>
          <a:lstStyle>
            <a:lvl1pPr marL="0" indent="0" algn="l">
              <a:buNone/>
              <a:defRPr sz="1800">
                <a:solidFill>
                  <a:schemeClr val="bg1"/>
                </a:solidFill>
              </a:defRPr>
            </a:lvl1pPr>
            <a:lvl2pPr marL="0" indent="0" algn="l">
              <a:buNone/>
              <a:defRPr sz="1800">
                <a:solidFill>
                  <a:schemeClr val="bg1"/>
                </a:solidFill>
              </a:defRPr>
            </a:lvl2pPr>
            <a:lvl3pPr marL="0" indent="0" algn="l">
              <a:buNone/>
              <a:defRPr sz="1800">
                <a:solidFill>
                  <a:schemeClr val="bg1"/>
                </a:solidFill>
              </a:defRPr>
            </a:lvl3pPr>
            <a:lvl4pPr marL="0" indent="0" algn="l">
              <a:buNone/>
              <a:defRPr sz="1800">
                <a:solidFill>
                  <a:schemeClr val="bg1"/>
                </a:solidFill>
              </a:defRPr>
            </a:lvl4pPr>
            <a:lvl5pPr marL="0" indent="0" algn="l">
              <a:buNone/>
              <a:defRPr sz="1800">
                <a:solidFill>
                  <a:schemeClr val="bg1"/>
                </a:solidFill>
              </a:defRPr>
            </a:lvl5pPr>
            <a:lvl6pPr marL="0" indent="0" algn="l">
              <a:buNone/>
              <a:defRPr sz="1800">
                <a:solidFill>
                  <a:schemeClr val="bg1"/>
                </a:solidFill>
              </a:defRPr>
            </a:lvl6pPr>
            <a:lvl7pPr marL="0" indent="0" algn="l">
              <a:buNone/>
              <a:defRPr sz="1800">
                <a:solidFill>
                  <a:schemeClr val="bg1"/>
                </a:solidFill>
              </a:defRPr>
            </a:lvl7pPr>
            <a:lvl8pPr marL="0" indent="0" algn="l">
              <a:buNone/>
              <a:defRPr sz="1800">
                <a:solidFill>
                  <a:schemeClr val="bg1"/>
                </a:solidFill>
              </a:defRPr>
            </a:lvl8pPr>
            <a:lvl9pPr marL="0" indent="0" algn="l">
              <a:buNone/>
              <a:defRPr sz="1800">
                <a:solidFill>
                  <a:schemeClr val="bg1"/>
                </a:solidFill>
              </a:defRPr>
            </a:lvl9pPr>
          </a:lstStyle>
          <a:p>
            <a:pPr lvl="0"/>
            <a:r>
              <a:rPr lang="en-US"/>
              <a:t>Click to edit Master subtitle style</a:t>
            </a:r>
            <a:endParaRPr lang="en-US" dirty="0"/>
          </a:p>
        </p:txBody>
      </p:sp>
      <p:sp>
        <p:nvSpPr>
          <p:cNvPr id="2" name="Title 1"/>
          <p:cNvSpPr>
            <a:spLocks noGrp="1"/>
          </p:cNvSpPr>
          <p:nvPr>
            <p:ph type="title"/>
          </p:nvPr>
        </p:nvSpPr>
        <p:spPr bwMode="invGray"/>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3D71B4A2-7E07-4038-841A-B9EDC4DFB1FC}" type="datetime1">
              <a:rPr lang="en-US" smtClean="0"/>
              <a:t>1/10/2025</a:t>
            </a:fld>
            <a:endParaRPr lang="en-US" dirty="0"/>
          </a:p>
        </p:txBody>
      </p:sp>
      <p:sp>
        <p:nvSpPr>
          <p:cNvPr id="6" name="Slide Number Placeholder 5"/>
          <p:cNvSpPr>
            <a:spLocks noGrp="1"/>
          </p:cNvSpPr>
          <p:nvPr>
            <p:ph type="sldNum" sz="quarter" idx="12"/>
          </p:nvPr>
        </p:nvSpPr>
        <p:spPr bwMode="inv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a:t>
            </a:fld>
            <a:endParaRPr lang="en-US" dirty="0"/>
          </a:p>
        </p:txBody>
      </p:sp>
      <p:pic>
        <p:nvPicPr>
          <p:cNvPr id="20"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196044" y="617155"/>
            <a:ext cx="399652"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44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only (white)">
    <p:spTree>
      <p:nvGrpSpPr>
        <p:cNvPr id="1" name=""/>
        <p:cNvGrpSpPr/>
        <p:nvPr/>
      </p:nvGrpSpPr>
      <p:grpSpPr>
        <a:xfrm>
          <a:off x="0" y="0"/>
          <a:ext cx="0" cy="0"/>
          <a:chOff x="0" y="0"/>
          <a:chExt cx="0" cy="0"/>
        </a:xfrm>
      </p:grpSpPr>
      <p:sp>
        <p:nvSpPr>
          <p:cNvPr id="8" name="Subtitle 2"/>
          <p:cNvSpPr>
            <a:spLocks noGrp="1"/>
          </p:cNvSpPr>
          <p:nvPr>
            <p:ph type="subTitle" idx="13"/>
          </p:nvPr>
        </p:nvSpPr>
        <p:spPr bwMode="invGray">
          <a:xfrm>
            <a:off x="981949" y="1138299"/>
            <a:ext cx="10799866" cy="252000"/>
          </a:xfrm>
        </p:spPr>
        <p:txBody>
          <a:bodyPr anchor="t"/>
          <a:lstStyle>
            <a:lvl1pPr marL="0" indent="0" algn="l">
              <a:buNone/>
              <a:defRPr sz="1800">
                <a:solidFill>
                  <a:schemeClr val="bg1"/>
                </a:solidFill>
              </a:defRPr>
            </a:lvl1pPr>
            <a:lvl2pPr marL="0" indent="0" algn="l">
              <a:buNone/>
              <a:defRPr sz="1800">
                <a:solidFill>
                  <a:schemeClr val="bg1"/>
                </a:solidFill>
              </a:defRPr>
            </a:lvl2pPr>
            <a:lvl3pPr marL="0" indent="0" algn="l">
              <a:buNone/>
              <a:defRPr sz="1800">
                <a:solidFill>
                  <a:schemeClr val="bg1"/>
                </a:solidFill>
              </a:defRPr>
            </a:lvl3pPr>
            <a:lvl4pPr marL="0" indent="0" algn="l">
              <a:buNone/>
              <a:defRPr sz="1800">
                <a:solidFill>
                  <a:schemeClr val="bg1"/>
                </a:solidFill>
              </a:defRPr>
            </a:lvl4pPr>
            <a:lvl5pPr marL="0" indent="0" algn="l">
              <a:buNone/>
              <a:defRPr sz="1800">
                <a:solidFill>
                  <a:schemeClr val="bg1"/>
                </a:solidFill>
              </a:defRPr>
            </a:lvl5pPr>
            <a:lvl6pPr marL="0" indent="0" algn="l">
              <a:buNone/>
              <a:defRPr sz="1800">
                <a:solidFill>
                  <a:schemeClr val="bg1"/>
                </a:solidFill>
              </a:defRPr>
            </a:lvl6pPr>
            <a:lvl7pPr marL="0" indent="0" algn="l">
              <a:buNone/>
              <a:defRPr sz="1800">
                <a:solidFill>
                  <a:schemeClr val="bg1"/>
                </a:solidFill>
              </a:defRPr>
            </a:lvl7pPr>
            <a:lvl8pPr marL="0" indent="0" algn="l">
              <a:buNone/>
              <a:defRPr sz="1800">
                <a:solidFill>
                  <a:schemeClr val="bg1"/>
                </a:solidFill>
              </a:defRPr>
            </a:lvl8pPr>
            <a:lvl9pPr marL="0" indent="0" algn="l">
              <a:buNone/>
              <a:defRPr sz="1800">
                <a:solidFill>
                  <a:schemeClr val="bg1"/>
                </a:solidFill>
              </a:defRPr>
            </a:lvl9pPr>
          </a:lstStyle>
          <a:p>
            <a:pPr lvl="0"/>
            <a:r>
              <a:rPr lang="en-US"/>
              <a:t>Click to edit Master subtitle style</a:t>
            </a:r>
            <a:endParaRPr lang="en-US" dirty="0"/>
          </a:p>
        </p:txBody>
      </p:sp>
      <p:sp>
        <p:nvSpPr>
          <p:cNvPr id="2" name="Title 1"/>
          <p:cNvSpPr>
            <a:spLocks noGrp="1"/>
          </p:cNvSpPr>
          <p:nvPr>
            <p:ph type="title"/>
          </p:nvPr>
        </p:nvSpPr>
        <p:spPr bwMode="invGray"/>
        <p:txBody>
          <a:bodyPr/>
          <a:lstStyle>
            <a:lvl1pPr>
              <a:defRPr>
                <a:solidFill>
                  <a:schemeClr val="bg1"/>
                </a:solidFill>
              </a:defRPr>
            </a:lvl1p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BF9E1607-A93A-4F91-A89D-9FD4146C1AC7}" type="datetime1">
              <a:rPr lang="en-US" smtClean="0"/>
              <a:t>1/10/2025</a:t>
            </a:fld>
            <a:endParaRPr lang="en-US" dirty="0"/>
          </a:p>
        </p:txBody>
      </p:sp>
      <p:sp>
        <p:nvSpPr>
          <p:cNvPr id="6" name="Slide Number Placeholder 5"/>
          <p:cNvSpPr>
            <a:spLocks noGrp="1"/>
          </p:cNvSpPr>
          <p:nvPr>
            <p:ph type="sldNum" sz="quarter" idx="12"/>
          </p:nvPr>
        </p:nvSpPr>
        <p:spPr bwMode="invGray"/>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EEAD9179-7A6B-4268-BEB2-F3B8EB06115B}" type="slidenum">
              <a:rPr lang="en-US" smtClean="0"/>
              <a:pPr/>
              <a:t>‹#›</a:t>
            </a:fld>
            <a:endParaRPr lang="en-US" dirty="0"/>
          </a:p>
        </p:txBody>
      </p:sp>
      <p:grpSp>
        <p:nvGrpSpPr>
          <p:cNvPr id="9" name="Group 219"/>
          <p:cNvGrpSpPr>
            <a:grpSpLocks noChangeAspect="1"/>
          </p:cNvGrpSpPr>
          <p:nvPr/>
        </p:nvGrpSpPr>
        <p:grpSpPr bwMode="black">
          <a:xfrm>
            <a:off x="197726" y="617323"/>
            <a:ext cx="395299" cy="396000"/>
            <a:chOff x="6936" y="180"/>
            <a:chExt cx="526" cy="527"/>
          </a:xfrm>
          <a:solidFill>
            <a:schemeClr val="bg1"/>
          </a:solidFill>
        </p:grpSpPr>
        <p:sp>
          <p:nvSpPr>
            <p:cNvPr id="10" name="Freeform 220"/>
            <p:cNvSpPr>
              <a:spLocks/>
            </p:cNvSpPr>
            <p:nvPr/>
          </p:nvSpPr>
          <p:spPr bwMode="black">
            <a:xfrm>
              <a:off x="7156" y="407"/>
              <a:ext cx="89" cy="70"/>
            </a:xfrm>
            <a:custGeom>
              <a:avLst/>
              <a:gdLst>
                <a:gd name="T0" fmla="*/ 67 w 89"/>
                <a:gd name="T1" fmla="*/ 0 h 70"/>
                <a:gd name="T2" fmla="*/ 89 w 89"/>
                <a:gd name="T3" fmla="*/ 0 h 70"/>
                <a:gd name="T4" fmla="*/ 53 w 89"/>
                <a:gd name="T5" fmla="*/ 46 h 70"/>
                <a:gd name="T6" fmla="*/ 53 w 89"/>
                <a:gd name="T7" fmla="*/ 70 h 70"/>
                <a:gd name="T8" fmla="*/ 36 w 89"/>
                <a:gd name="T9" fmla="*/ 70 h 70"/>
                <a:gd name="T10" fmla="*/ 36 w 89"/>
                <a:gd name="T11" fmla="*/ 46 h 70"/>
                <a:gd name="T12" fmla="*/ 0 w 89"/>
                <a:gd name="T13" fmla="*/ 0 h 70"/>
                <a:gd name="T14" fmla="*/ 19 w 89"/>
                <a:gd name="T15" fmla="*/ 0 h 70"/>
                <a:gd name="T16" fmla="*/ 43 w 89"/>
                <a:gd name="T17" fmla="*/ 34 h 70"/>
                <a:gd name="T18" fmla="*/ 67 w 89"/>
                <a:gd name="T1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70">
                  <a:moveTo>
                    <a:pt x="67" y="0"/>
                  </a:moveTo>
                  <a:lnTo>
                    <a:pt x="89" y="0"/>
                  </a:lnTo>
                  <a:lnTo>
                    <a:pt x="53" y="46"/>
                  </a:lnTo>
                  <a:lnTo>
                    <a:pt x="53" y="70"/>
                  </a:lnTo>
                  <a:lnTo>
                    <a:pt x="36" y="70"/>
                  </a:lnTo>
                  <a:lnTo>
                    <a:pt x="36" y="46"/>
                  </a:lnTo>
                  <a:lnTo>
                    <a:pt x="0" y="0"/>
                  </a:lnTo>
                  <a:lnTo>
                    <a:pt x="19" y="0"/>
                  </a:lnTo>
                  <a:lnTo>
                    <a:pt x="43" y="34"/>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1" name="Freeform 221"/>
            <p:cNvSpPr>
              <a:spLocks/>
            </p:cNvSpPr>
            <p:nvPr/>
          </p:nvSpPr>
          <p:spPr bwMode="black">
            <a:xfrm>
              <a:off x="7254" y="407"/>
              <a:ext cx="65" cy="70"/>
            </a:xfrm>
            <a:custGeom>
              <a:avLst/>
              <a:gdLst>
                <a:gd name="T0" fmla="*/ 65 w 65"/>
                <a:gd name="T1" fmla="*/ 0 h 70"/>
                <a:gd name="T2" fmla="*/ 65 w 65"/>
                <a:gd name="T3" fmla="*/ 15 h 70"/>
                <a:gd name="T4" fmla="*/ 17 w 65"/>
                <a:gd name="T5" fmla="*/ 15 h 70"/>
                <a:gd name="T6" fmla="*/ 17 w 65"/>
                <a:gd name="T7" fmla="*/ 29 h 70"/>
                <a:gd name="T8" fmla="*/ 62 w 65"/>
                <a:gd name="T9" fmla="*/ 29 h 70"/>
                <a:gd name="T10" fmla="*/ 62 w 65"/>
                <a:gd name="T11" fmla="*/ 41 h 70"/>
                <a:gd name="T12" fmla="*/ 17 w 65"/>
                <a:gd name="T13" fmla="*/ 41 h 70"/>
                <a:gd name="T14" fmla="*/ 17 w 65"/>
                <a:gd name="T15" fmla="*/ 56 h 70"/>
                <a:gd name="T16" fmla="*/ 65 w 65"/>
                <a:gd name="T17" fmla="*/ 56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9"/>
                  </a:lnTo>
                  <a:lnTo>
                    <a:pt x="62" y="29"/>
                  </a:lnTo>
                  <a:lnTo>
                    <a:pt x="62" y="41"/>
                  </a:lnTo>
                  <a:lnTo>
                    <a:pt x="17" y="41"/>
                  </a:lnTo>
                  <a:lnTo>
                    <a:pt x="17" y="56"/>
                  </a:lnTo>
                  <a:lnTo>
                    <a:pt x="65" y="56"/>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2" name="Freeform 222"/>
            <p:cNvSpPr>
              <a:spLocks/>
            </p:cNvSpPr>
            <p:nvPr/>
          </p:nvSpPr>
          <p:spPr bwMode="black">
            <a:xfrm>
              <a:off x="7168" y="496"/>
              <a:ext cx="65" cy="70"/>
            </a:xfrm>
            <a:custGeom>
              <a:avLst/>
              <a:gdLst>
                <a:gd name="T0" fmla="*/ 65 w 65"/>
                <a:gd name="T1" fmla="*/ 0 h 70"/>
                <a:gd name="T2" fmla="*/ 65 w 65"/>
                <a:gd name="T3" fmla="*/ 15 h 70"/>
                <a:gd name="T4" fmla="*/ 17 w 65"/>
                <a:gd name="T5" fmla="*/ 15 h 70"/>
                <a:gd name="T6" fmla="*/ 17 w 65"/>
                <a:gd name="T7" fmla="*/ 27 h 70"/>
                <a:gd name="T8" fmla="*/ 62 w 65"/>
                <a:gd name="T9" fmla="*/ 27 h 70"/>
                <a:gd name="T10" fmla="*/ 62 w 65"/>
                <a:gd name="T11" fmla="*/ 41 h 70"/>
                <a:gd name="T12" fmla="*/ 17 w 65"/>
                <a:gd name="T13" fmla="*/ 41 h 70"/>
                <a:gd name="T14" fmla="*/ 17 w 65"/>
                <a:gd name="T15" fmla="*/ 55 h 70"/>
                <a:gd name="T16" fmla="*/ 65 w 65"/>
                <a:gd name="T17" fmla="*/ 55 h 70"/>
                <a:gd name="T18" fmla="*/ 65 w 65"/>
                <a:gd name="T19" fmla="*/ 70 h 70"/>
                <a:gd name="T20" fmla="*/ 0 w 65"/>
                <a:gd name="T21" fmla="*/ 70 h 70"/>
                <a:gd name="T22" fmla="*/ 0 w 65"/>
                <a:gd name="T23" fmla="*/ 0 h 70"/>
                <a:gd name="T24" fmla="*/ 65 w 65"/>
                <a:gd name="T25"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70">
                  <a:moveTo>
                    <a:pt x="65" y="0"/>
                  </a:moveTo>
                  <a:lnTo>
                    <a:pt x="65" y="15"/>
                  </a:lnTo>
                  <a:lnTo>
                    <a:pt x="17" y="15"/>
                  </a:lnTo>
                  <a:lnTo>
                    <a:pt x="17" y="27"/>
                  </a:lnTo>
                  <a:lnTo>
                    <a:pt x="62" y="27"/>
                  </a:lnTo>
                  <a:lnTo>
                    <a:pt x="62" y="41"/>
                  </a:lnTo>
                  <a:lnTo>
                    <a:pt x="17" y="41"/>
                  </a:lnTo>
                  <a:lnTo>
                    <a:pt x="17" y="55"/>
                  </a:lnTo>
                  <a:lnTo>
                    <a:pt x="65" y="55"/>
                  </a:lnTo>
                  <a:lnTo>
                    <a:pt x="65" y="70"/>
                  </a:lnTo>
                  <a:lnTo>
                    <a:pt x="0" y="70"/>
                  </a:lnTo>
                  <a:lnTo>
                    <a:pt x="0"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3" name="Freeform 223"/>
            <p:cNvSpPr>
              <a:spLocks noEditPoints="1"/>
            </p:cNvSpPr>
            <p:nvPr/>
          </p:nvSpPr>
          <p:spPr bwMode="black">
            <a:xfrm>
              <a:off x="7343" y="407"/>
              <a:ext cx="69" cy="70"/>
            </a:xfrm>
            <a:custGeom>
              <a:avLst/>
              <a:gdLst>
                <a:gd name="T0" fmla="*/ 16 w 69"/>
                <a:gd name="T1" fmla="*/ 29 h 70"/>
                <a:gd name="T2" fmla="*/ 43 w 69"/>
                <a:gd name="T3" fmla="*/ 29 h 70"/>
                <a:gd name="T4" fmla="*/ 43 w 69"/>
                <a:gd name="T5" fmla="*/ 29 h 70"/>
                <a:gd name="T6" fmla="*/ 45 w 69"/>
                <a:gd name="T7" fmla="*/ 29 h 70"/>
                <a:gd name="T8" fmla="*/ 45 w 69"/>
                <a:gd name="T9" fmla="*/ 29 h 70"/>
                <a:gd name="T10" fmla="*/ 48 w 69"/>
                <a:gd name="T11" fmla="*/ 29 h 70"/>
                <a:gd name="T12" fmla="*/ 48 w 69"/>
                <a:gd name="T13" fmla="*/ 27 h 70"/>
                <a:gd name="T14" fmla="*/ 48 w 69"/>
                <a:gd name="T15" fmla="*/ 27 h 70"/>
                <a:gd name="T16" fmla="*/ 48 w 69"/>
                <a:gd name="T17" fmla="*/ 27 h 70"/>
                <a:gd name="T18" fmla="*/ 50 w 69"/>
                <a:gd name="T19" fmla="*/ 24 h 70"/>
                <a:gd name="T20" fmla="*/ 50 w 69"/>
                <a:gd name="T21" fmla="*/ 24 h 70"/>
                <a:gd name="T22" fmla="*/ 50 w 69"/>
                <a:gd name="T23" fmla="*/ 22 h 70"/>
                <a:gd name="T24" fmla="*/ 50 w 69"/>
                <a:gd name="T25" fmla="*/ 22 h 70"/>
                <a:gd name="T26" fmla="*/ 50 w 69"/>
                <a:gd name="T27" fmla="*/ 20 h 70"/>
                <a:gd name="T28" fmla="*/ 48 w 69"/>
                <a:gd name="T29" fmla="*/ 20 h 70"/>
                <a:gd name="T30" fmla="*/ 48 w 69"/>
                <a:gd name="T31" fmla="*/ 17 h 70"/>
                <a:gd name="T32" fmla="*/ 48 w 69"/>
                <a:gd name="T33" fmla="*/ 17 h 70"/>
                <a:gd name="T34" fmla="*/ 48 w 69"/>
                <a:gd name="T35" fmla="*/ 17 h 70"/>
                <a:gd name="T36" fmla="*/ 45 w 69"/>
                <a:gd name="T37" fmla="*/ 15 h 70"/>
                <a:gd name="T38" fmla="*/ 45 w 69"/>
                <a:gd name="T39" fmla="*/ 15 h 70"/>
                <a:gd name="T40" fmla="*/ 43 w 69"/>
                <a:gd name="T41" fmla="*/ 15 h 70"/>
                <a:gd name="T42" fmla="*/ 43 w 69"/>
                <a:gd name="T43" fmla="*/ 15 h 70"/>
                <a:gd name="T44" fmla="*/ 43 w 69"/>
                <a:gd name="T45" fmla="*/ 15 h 70"/>
                <a:gd name="T46" fmla="*/ 16 w 69"/>
                <a:gd name="T47" fmla="*/ 70 h 70"/>
                <a:gd name="T48" fmla="*/ 43 w 69"/>
                <a:gd name="T49" fmla="*/ 0 h 70"/>
                <a:gd name="T50" fmla="*/ 48 w 69"/>
                <a:gd name="T51" fmla="*/ 0 h 70"/>
                <a:gd name="T52" fmla="*/ 50 w 69"/>
                <a:gd name="T53" fmla="*/ 0 h 70"/>
                <a:gd name="T54" fmla="*/ 52 w 69"/>
                <a:gd name="T55" fmla="*/ 3 h 70"/>
                <a:gd name="T56" fmla="*/ 55 w 69"/>
                <a:gd name="T57" fmla="*/ 5 h 70"/>
                <a:gd name="T58" fmla="*/ 57 w 69"/>
                <a:gd name="T59" fmla="*/ 5 h 70"/>
                <a:gd name="T60" fmla="*/ 60 w 69"/>
                <a:gd name="T61" fmla="*/ 8 h 70"/>
                <a:gd name="T62" fmla="*/ 62 w 69"/>
                <a:gd name="T63" fmla="*/ 10 h 70"/>
                <a:gd name="T64" fmla="*/ 64 w 69"/>
                <a:gd name="T65" fmla="*/ 15 h 70"/>
                <a:gd name="T66" fmla="*/ 64 w 69"/>
                <a:gd name="T67" fmla="*/ 17 h 70"/>
                <a:gd name="T68" fmla="*/ 64 w 69"/>
                <a:gd name="T69" fmla="*/ 20 h 70"/>
                <a:gd name="T70" fmla="*/ 64 w 69"/>
                <a:gd name="T71" fmla="*/ 24 h 70"/>
                <a:gd name="T72" fmla="*/ 64 w 69"/>
                <a:gd name="T73" fmla="*/ 27 h 70"/>
                <a:gd name="T74" fmla="*/ 64 w 69"/>
                <a:gd name="T75" fmla="*/ 29 h 70"/>
                <a:gd name="T76" fmla="*/ 64 w 69"/>
                <a:gd name="T77" fmla="*/ 32 h 70"/>
                <a:gd name="T78" fmla="*/ 62 w 69"/>
                <a:gd name="T79" fmla="*/ 34 h 70"/>
                <a:gd name="T80" fmla="*/ 60 w 69"/>
                <a:gd name="T81" fmla="*/ 36 h 70"/>
                <a:gd name="T82" fmla="*/ 60 w 69"/>
                <a:gd name="T83" fmla="*/ 36 h 70"/>
                <a:gd name="T84" fmla="*/ 57 w 69"/>
                <a:gd name="T85" fmla="*/ 39 h 70"/>
                <a:gd name="T86" fmla="*/ 55 w 69"/>
                <a:gd name="T87" fmla="*/ 41 h 70"/>
                <a:gd name="T88" fmla="*/ 52 w 69"/>
                <a:gd name="T89" fmla="*/ 41 h 70"/>
                <a:gd name="T90" fmla="*/ 50 w 69"/>
                <a:gd name="T91" fmla="*/ 44 h 70"/>
                <a:gd name="T92" fmla="*/ 50 w 69"/>
                <a:gd name="T9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70">
                  <a:moveTo>
                    <a:pt x="43" y="15"/>
                  </a:moveTo>
                  <a:lnTo>
                    <a:pt x="16" y="15"/>
                  </a:lnTo>
                  <a:lnTo>
                    <a:pt x="16" y="29"/>
                  </a:lnTo>
                  <a:lnTo>
                    <a:pt x="43" y="29"/>
                  </a:lnTo>
                  <a:lnTo>
                    <a:pt x="43" y="29"/>
                  </a:lnTo>
                  <a:lnTo>
                    <a:pt x="43" y="29"/>
                  </a:lnTo>
                  <a:lnTo>
                    <a:pt x="43" y="29"/>
                  </a:lnTo>
                  <a:lnTo>
                    <a:pt x="43" y="29"/>
                  </a:lnTo>
                  <a:lnTo>
                    <a:pt x="43" y="29"/>
                  </a:lnTo>
                  <a:lnTo>
                    <a:pt x="43" y="29"/>
                  </a:lnTo>
                  <a:lnTo>
                    <a:pt x="45" y="29"/>
                  </a:lnTo>
                  <a:lnTo>
                    <a:pt x="45" y="29"/>
                  </a:lnTo>
                  <a:lnTo>
                    <a:pt x="45" y="29"/>
                  </a:lnTo>
                  <a:lnTo>
                    <a:pt x="45" y="29"/>
                  </a:lnTo>
                  <a:lnTo>
                    <a:pt x="45" y="29"/>
                  </a:lnTo>
                  <a:lnTo>
                    <a:pt x="45" y="29"/>
                  </a:lnTo>
                  <a:lnTo>
                    <a:pt x="45" y="29"/>
                  </a:lnTo>
                  <a:lnTo>
                    <a:pt x="48" y="29"/>
                  </a:lnTo>
                  <a:lnTo>
                    <a:pt x="48" y="29"/>
                  </a:lnTo>
                  <a:lnTo>
                    <a:pt x="48" y="27"/>
                  </a:lnTo>
                  <a:lnTo>
                    <a:pt x="48" y="27"/>
                  </a:lnTo>
                  <a:lnTo>
                    <a:pt x="48" y="27"/>
                  </a:lnTo>
                  <a:lnTo>
                    <a:pt x="48" y="27"/>
                  </a:lnTo>
                  <a:lnTo>
                    <a:pt x="48" y="27"/>
                  </a:lnTo>
                  <a:lnTo>
                    <a:pt x="48" y="27"/>
                  </a:lnTo>
                  <a:lnTo>
                    <a:pt x="48" y="27"/>
                  </a:lnTo>
                  <a:lnTo>
                    <a:pt x="48" y="27"/>
                  </a:lnTo>
                  <a:lnTo>
                    <a:pt x="48" y="24"/>
                  </a:lnTo>
                  <a:lnTo>
                    <a:pt x="50" y="24"/>
                  </a:lnTo>
                  <a:lnTo>
                    <a:pt x="50" y="24"/>
                  </a:lnTo>
                  <a:lnTo>
                    <a:pt x="50" y="24"/>
                  </a:lnTo>
                  <a:lnTo>
                    <a:pt x="50" y="24"/>
                  </a:lnTo>
                  <a:lnTo>
                    <a:pt x="50" y="24"/>
                  </a:lnTo>
                  <a:lnTo>
                    <a:pt x="50" y="24"/>
                  </a:lnTo>
                  <a:lnTo>
                    <a:pt x="50" y="22"/>
                  </a:lnTo>
                  <a:lnTo>
                    <a:pt x="50" y="22"/>
                  </a:lnTo>
                  <a:lnTo>
                    <a:pt x="50" y="22"/>
                  </a:lnTo>
                  <a:lnTo>
                    <a:pt x="50" y="22"/>
                  </a:lnTo>
                  <a:lnTo>
                    <a:pt x="50" y="22"/>
                  </a:lnTo>
                  <a:lnTo>
                    <a:pt x="50" y="22"/>
                  </a:lnTo>
                  <a:lnTo>
                    <a:pt x="50" y="20"/>
                  </a:lnTo>
                  <a:lnTo>
                    <a:pt x="50" y="20"/>
                  </a:lnTo>
                  <a:lnTo>
                    <a:pt x="50" y="20"/>
                  </a:lnTo>
                  <a:lnTo>
                    <a:pt x="48" y="20"/>
                  </a:lnTo>
                  <a:lnTo>
                    <a:pt x="48" y="20"/>
                  </a:lnTo>
                  <a:lnTo>
                    <a:pt x="48" y="20"/>
                  </a:lnTo>
                  <a:lnTo>
                    <a:pt x="48" y="20"/>
                  </a:lnTo>
                  <a:lnTo>
                    <a:pt x="48" y="17"/>
                  </a:lnTo>
                  <a:lnTo>
                    <a:pt x="48" y="17"/>
                  </a:lnTo>
                  <a:lnTo>
                    <a:pt x="48" y="17"/>
                  </a:lnTo>
                  <a:lnTo>
                    <a:pt x="48" y="17"/>
                  </a:lnTo>
                  <a:lnTo>
                    <a:pt x="48" y="17"/>
                  </a:lnTo>
                  <a:lnTo>
                    <a:pt x="48" y="17"/>
                  </a:lnTo>
                  <a:lnTo>
                    <a:pt x="48" y="17"/>
                  </a:lnTo>
                  <a:lnTo>
                    <a:pt x="45" y="17"/>
                  </a:lnTo>
                  <a:lnTo>
                    <a:pt x="45" y="17"/>
                  </a:lnTo>
                  <a:lnTo>
                    <a:pt x="45" y="15"/>
                  </a:lnTo>
                  <a:lnTo>
                    <a:pt x="45" y="15"/>
                  </a:lnTo>
                  <a:lnTo>
                    <a:pt x="45" y="15"/>
                  </a:lnTo>
                  <a:lnTo>
                    <a:pt x="45" y="15"/>
                  </a:lnTo>
                  <a:lnTo>
                    <a:pt x="45" y="15"/>
                  </a:lnTo>
                  <a:lnTo>
                    <a:pt x="43" y="15"/>
                  </a:lnTo>
                  <a:lnTo>
                    <a:pt x="43" y="15"/>
                  </a:lnTo>
                  <a:lnTo>
                    <a:pt x="43" y="15"/>
                  </a:lnTo>
                  <a:lnTo>
                    <a:pt x="43" y="15"/>
                  </a:lnTo>
                  <a:lnTo>
                    <a:pt x="43" y="15"/>
                  </a:lnTo>
                  <a:lnTo>
                    <a:pt x="43" y="15"/>
                  </a:lnTo>
                  <a:lnTo>
                    <a:pt x="43" y="15"/>
                  </a:lnTo>
                  <a:lnTo>
                    <a:pt x="43" y="15"/>
                  </a:lnTo>
                  <a:close/>
                  <a:moveTo>
                    <a:pt x="31" y="44"/>
                  </a:moveTo>
                  <a:lnTo>
                    <a:pt x="16" y="44"/>
                  </a:lnTo>
                  <a:lnTo>
                    <a:pt x="16" y="70"/>
                  </a:lnTo>
                  <a:lnTo>
                    <a:pt x="0" y="70"/>
                  </a:lnTo>
                  <a:lnTo>
                    <a:pt x="0" y="0"/>
                  </a:lnTo>
                  <a:lnTo>
                    <a:pt x="43" y="0"/>
                  </a:lnTo>
                  <a:lnTo>
                    <a:pt x="45" y="0"/>
                  </a:lnTo>
                  <a:lnTo>
                    <a:pt x="45" y="0"/>
                  </a:lnTo>
                  <a:lnTo>
                    <a:pt x="48" y="0"/>
                  </a:lnTo>
                  <a:lnTo>
                    <a:pt x="48" y="0"/>
                  </a:lnTo>
                  <a:lnTo>
                    <a:pt x="48" y="0"/>
                  </a:lnTo>
                  <a:lnTo>
                    <a:pt x="50" y="0"/>
                  </a:lnTo>
                  <a:lnTo>
                    <a:pt x="50" y="3"/>
                  </a:lnTo>
                  <a:lnTo>
                    <a:pt x="52" y="3"/>
                  </a:lnTo>
                  <a:lnTo>
                    <a:pt x="52" y="3"/>
                  </a:lnTo>
                  <a:lnTo>
                    <a:pt x="55" y="3"/>
                  </a:lnTo>
                  <a:lnTo>
                    <a:pt x="55" y="3"/>
                  </a:lnTo>
                  <a:lnTo>
                    <a:pt x="55" y="5"/>
                  </a:lnTo>
                  <a:lnTo>
                    <a:pt x="57" y="5"/>
                  </a:lnTo>
                  <a:lnTo>
                    <a:pt x="57" y="5"/>
                  </a:lnTo>
                  <a:lnTo>
                    <a:pt x="57" y="5"/>
                  </a:lnTo>
                  <a:lnTo>
                    <a:pt x="60" y="8"/>
                  </a:lnTo>
                  <a:lnTo>
                    <a:pt x="60" y="8"/>
                  </a:lnTo>
                  <a:lnTo>
                    <a:pt x="60" y="8"/>
                  </a:lnTo>
                  <a:lnTo>
                    <a:pt x="60" y="10"/>
                  </a:lnTo>
                  <a:lnTo>
                    <a:pt x="62" y="10"/>
                  </a:lnTo>
                  <a:lnTo>
                    <a:pt x="62" y="10"/>
                  </a:lnTo>
                  <a:lnTo>
                    <a:pt x="62" y="12"/>
                  </a:lnTo>
                  <a:lnTo>
                    <a:pt x="62" y="12"/>
                  </a:lnTo>
                  <a:lnTo>
                    <a:pt x="64" y="15"/>
                  </a:lnTo>
                  <a:lnTo>
                    <a:pt x="64" y="15"/>
                  </a:lnTo>
                  <a:lnTo>
                    <a:pt x="64" y="15"/>
                  </a:lnTo>
                  <a:lnTo>
                    <a:pt x="64" y="17"/>
                  </a:lnTo>
                  <a:lnTo>
                    <a:pt x="64" y="17"/>
                  </a:lnTo>
                  <a:lnTo>
                    <a:pt x="64" y="20"/>
                  </a:lnTo>
                  <a:lnTo>
                    <a:pt x="64" y="20"/>
                  </a:lnTo>
                  <a:lnTo>
                    <a:pt x="64" y="22"/>
                  </a:lnTo>
                  <a:lnTo>
                    <a:pt x="64" y="22"/>
                  </a:lnTo>
                  <a:lnTo>
                    <a:pt x="64" y="24"/>
                  </a:lnTo>
                  <a:lnTo>
                    <a:pt x="64" y="24"/>
                  </a:lnTo>
                  <a:lnTo>
                    <a:pt x="64" y="24"/>
                  </a:lnTo>
                  <a:lnTo>
                    <a:pt x="64" y="27"/>
                  </a:lnTo>
                  <a:lnTo>
                    <a:pt x="64" y="27"/>
                  </a:lnTo>
                  <a:lnTo>
                    <a:pt x="64" y="27"/>
                  </a:lnTo>
                  <a:lnTo>
                    <a:pt x="64" y="29"/>
                  </a:lnTo>
                  <a:lnTo>
                    <a:pt x="64" y="29"/>
                  </a:lnTo>
                  <a:lnTo>
                    <a:pt x="64" y="29"/>
                  </a:lnTo>
                  <a:lnTo>
                    <a:pt x="64" y="32"/>
                  </a:lnTo>
                  <a:lnTo>
                    <a:pt x="62" y="32"/>
                  </a:lnTo>
                  <a:lnTo>
                    <a:pt x="62" y="32"/>
                  </a:lnTo>
                  <a:lnTo>
                    <a:pt x="62" y="34"/>
                  </a:lnTo>
                  <a:lnTo>
                    <a:pt x="62" y="34"/>
                  </a:lnTo>
                  <a:lnTo>
                    <a:pt x="62" y="34"/>
                  </a:lnTo>
                  <a:lnTo>
                    <a:pt x="60" y="36"/>
                  </a:lnTo>
                  <a:lnTo>
                    <a:pt x="60" y="36"/>
                  </a:lnTo>
                  <a:lnTo>
                    <a:pt x="60" y="36"/>
                  </a:lnTo>
                  <a:lnTo>
                    <a:pt x="60" y="36"/>
                  </a:lnTo>
                  <a:lnTo>
                    <a:pt x="57" y="39"/>
                  </a:lnTo>
                  <a:lnTo>
                    <a:pt x="57" y="39"/>
                  </a:lnTo>
                  <a:lnTo>
                    <a:pt x="57" y="39"/>
                  </a:lnTo>
                  <a:lnTo>
                    <a:pt x="57" y="39"/>
                  </a:lnTo>
                  <a:lnTo>
                    <a:pt x="55" y="41"/>
                  </a:lnTo>
                  <a:lnTo>
                    <a:pt x="55" y="41"/>
                  </a:lnTo>
                  <a:lnTo>
                    <a:pt x="55" y="41"/>
                  </a:lnTo>
                  <a:lnTo>
                    <a:pt x="52" y="41"/>
                  </a:lnTo>
                  <a:lnTo>
                    <a:pt x="52" y="41"/>
                  </a:lnTo>
                  <a:lnTo>
                    <a:pt x="52" y="41"/>
                  </a:lnTo>
                  <a:lnTo>
                    <a:pt x="50" y="44"/>
                  </a:lnTo>
                  <a:lnTo>
                    <a:pt x="50" y="44"/>
                  </a:lnTo>
                  <a:lnTo>
                    <a:pt x="50" y="44"/>
                  </a:lnTo>
                  <a:lnTo>
                    <a:pt x="69" y="70"/>
                  </a:lnTo>
                  <a:lnTo>
                    <a:pt x="50" y="70"/>
                  </a:lnTo>
                  <a:lnTo>
                    <a:pt x="31" y="44"/>
                  </a:lnTo>
                  <a:lnTo>
                    <a:pt x="31"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4" name="Freeform 224"/>
            <p:cNvSpPr>
              <a:spLocks noEditPoints="1"/>
            </p:cNvSpPr>
            <p:nvPr/>
          </p:nvSpPr>
          <p:spPr bwMode="black">
            <a:xfrm>
              <a:off x="7168" y="587"/>
              <a:ext cx="77" cy="70"/>
            </a:xfrm>
            <a:custGeom>
              <a:avLst/>
              <a:gdLst>
                <a:gd name="T0" fmla="*/ 48 w 77"/>
                <a:gd name="T1" fmla="*/ 0 h 70"/>
                <a:gd name="T2" fmla="*/ 50 w 77"/>
                <a:gd name="T3" fmla="*/ 0 h 70"/>
                <a:gd name="T4" fmla="*/ 53 w 77"/>
                <a:gd name="T5" fmla="*/ 0 h 70"/>
                <a:gd name="T6" fmla="*/ 55 w 77"/>
                <a:gd name="T7" fmla="*/ 3 h 70"/>
                <a:gd name="T8" fmla="*/ 60 w 77"/>
                <a:gd name="T9" fmla="*/ 3 h 70"/>
                <a:gd name="T10" fmla="*/ 62 w 77"/>
                <a:gd name="T11" fmla="*/ 5 h 70"/>
                <a:gd name="T12" fmla="*/ 65 w 77"/>
                <a:gd name="T13" fmla="*/ 7 h 70"/>
                <a:gd name="T14" fmla="*/ 65 w 77"/>
                <a:gd name="T15" fmla="*/ 10 h 70"/>
                <a:gd name="T16" fmla="*/ 67 w 77"/>
                <a:gd name="T17" fmla="*/ 12 h 70"/>
                <a:gd name="T18" fmla="*/ 67 w 77"/>
                <a:gd name="T19" fmla="*/ 15 h 70"/>
                <a:gd name="T20" fmla="*/ 69 w 77"/>
                <a:gd name="T21" fmla="*/ 19 h 70"/>
                <a:gd name="T22" fmla="*/ 69 w 77"/>
                <a:gd name="T23" fmla="*/ 22 h 70"/>
                <a:gd name="T24" fmla="*/ 69 w 77"/>
                <a:gd name="T25" fmla="*/ 24 h 70"/>
                <a:gd name="T26" fmla="*/ 67 w 77"/>
                <a:gd name="T27" fmla="*/ 27 h 70"/>
                <a:gd name="T28" fmla="*/ 67 w 77"/>
                <a:gd name="T29" fmla="*/ 29 h 70"/>
                <a:gd name="T30" fmla="*/ 67 w 77"/>
                <a:gd name="T31" fmla="*/ 31 h 70"/>
                <a:gd name="T32" fmla="*/ 65 w 77"/>
                <a:gd name="T33" fmla="*/ 34 h 70"/>
                <a:gd name="T34" fmla="*/ 62 w 77"/>
                <a:gd name="T35" fmla="*/ 36 h 70"/>
                <a:gd name="T36" fmla="*/ 62 w 77"/>
                <a:gd name="T37" fmla="*/ 36 h 70"/>
                <a:gd name="T38" fmla="*/ 60 w 77"/>
                <a:gd name="T39" fmla="*/ 39 h 70"/>
                <a:gd name="T40" fmla="*/ 57 w 77"/>
                <a:gd name="T41" fmla="*/ 41 h 70"/>
                <a:gd name="T42" fmla="*/ 55 w 77"/>
                <a:gd name="T43" fmla="*/ 41 h 70"/>
                <a:gd name="T44" fmla="*/ 57 w 77"/>
                <a:gd name="T45" fmla="*/ 70 h 70"/>
                <a:gd name="T46" fmla="*/ 17 w 77"/>
                <a:gd name="T47" fmla="*/ 70 h 70"/>
                <a:gd name="T48" fmla="*/ 53 w 77"/>
                <a:gd name="T49" fmla="*/ 22 h 70"/>
                <a:gd name="T50" fmla="*/ 53 w 77"/>
                <a:gd name="T51" fmla="*/ 19 h 70"/>
                <a:gd name="T52" fmla="*/ 53 w 77"/>
                <a:gd name="T53" fmla="*/ 19 h 70"/>
                <a:gd name="T54" fmla="*/ 53 w 77"/>
                <a:gd name="T55" fmla="*/ 19 h 70"/>
                <a:gd name="T56" fmla="*/ 53 w 77"/>
                <a:gd name="T57" fmla="*/ 17 h 70"/>
                <a:gd name="T58" fmla="*/ 50 w 77"/>
                <a:gd name="T59" fmla="*/ 17 h 70"/>
                <a:gd name="T60" fmla="*/ 50 w 77"/>
                <a:gd name="T61" fmla="*/ 15 h 70"/>
                <a:gd name="T62" fmla="*/ 50 w 77"/>
                <a:gd name="T63" fmla="*/ 15 h 70"/>
                <a:gd name="T64" fmla="*/ 48 w 77"/>
                <a:gd name="T65" fmla="*/ 15 h 70"/>
                <a:gd name="T66" fmla="*/ 48 w 77"/>
                <a:gd name="T67" fmla="*/ 15 h 70"/>
                <a:gd name="T68" fmla="*/ 45 w 77"/>
                <a:gd name="T69" fmla="*/ 15 h 70"/>
                <a:gd name="T70" fmla="*/ 17 w 77"/>
                <a:gd name="T71" fmla="*/ 15 h 70"/>
                <a:gd name="T72" fmla="*/ 45 w 77"/>
                <a:gd name="T73" fmla="*/ 29 h 70"/>
                <a:gd name="T74" fmla="*/ 48 w 77"/>
                <a:gd name="T75" fmla="*/ 29 h 70"/>
                <a:gd name="T76" fmla="*/ 48 w 77"/>
                <a:gd name="T77" fmla="*/ 29 h 70"/>
                <a:gd name="T78" fmla="*/ 48 w 77"/>
                <a:gd name="T79" fmla="*/ 29 h 70"/>
                <a:gd name="T80" fmla="*/ 50 w 77"/>
                <a:gd name="T81" fmla="*/ 27 h 70"/>
                <a:gd name="T82" fmla="*/ 50 w 77"/>
                <a:gd name="T83" fmla="*/ 27 h 70"/>
                <a:gd name="T84" fmla="*/ 50 w 77"/>
                <a:gd name="T85" fmla="*/ 27 h 70"/>
                <a:gd name="T86" fmla="*/ 53 w 77"/>
                <a:gd name="T87" fmla="*/ 24 h 70"/>
                <a:gd name="T88" fmla="*/ 53 w 77"/>
                <a:gd name="T89" fmla="*/ 24 h 70"/>
                <a:gd name="T90" fmla="*/ 53 w 77"/>
                <a:gd name="T91" fmla="*/ 22 h 70"/>
                <a:gd name="T92" fmla="*/ 53 w 77"/>
                <a:gd name="T93" fmla="*/ 22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7" h="70">
                  <a:moveTo>
                    <a:pt x="0" y="70"/>
                  </a:moveTo>
                  <a:lnTo>
                    <a:pt x="0" y="0"/>
                  </a:lnTo>
                  <a:lnTo>
                    <a:pt x="48" y="0"/>
                  </a:lnTo>
                  <a:lnTo>
                    <a:pt x="48" y="0"/>
                  </a:lnTo>
                  <a:lnTo>
                    <a:pt x="50" y="0"/>
                  </a:lnTo>
                  <a:lnTo>
                    <a:pt x="50" y="0"/>
                  </a:lnTo>
                  <a:lnTo>
                    <a:pt x="50" y="0"/>
                  </a:lnTo>
                  <a:lnTo>
                    <a:pt x="53" y="0"/>
                  </a:lnTo>
                  <a:lnTo>
                    <a:pt x="53" y="0"/>
                  </a:lnTo>
                  <a:lnTo>
                    <a:pt x="55" y="0"/>
                  </a:lnTo>
                  <a:lnTo>
                    <a:pt x="55" y="0"/>
                  </a:lnTo>
                  <a:lnTo>
                    <a:pt x="55" y="3"/>
                  </a:lnTo>
                  <a:lnTo>
                    <a:pt x="57" y="3"/>
                  </a:lnTo>
                  <a:lnTo>
                    <a:pt x="57" y="3"/>
                  </a:lnTo>
                  <a:lnTo>
                    <a:pt x="60" y="3"/>
                  </a:lnTo>
                  <a:lnTo>
                    <a:pt x="60" y="3"/>
                  </a:lnTo>
                  <a:lnTo>
                    <a:pt x="60" y="5"/>
                  </a:lnTo>
                  <a:lnTo>
                    <a:pt x="62" y="5"/>
                  </a:lnTo>
                  <a:lnTo>
                    <a:pt x="62" y="5"/>
                  </a:lnTo>
                  <a:lnTo>
                    <a:pt x="62" y="7"/>
                  </a:lnTo>
                  <a:lnTo>
                    <a:pt x="65" y="7"/>
                  </a:lnTo>
                  <a:lnTo>
                    <a:pt x="65" y="7"/>
                  </a:lnTo>
                  <a:lnTo>
                    <a:pt x="65" y="10"/>
                  </a:lnTo>
                  <a:lnTo>
                    <a:pt x="65" y="10"/>
                  </a:lnTo>
                  <a:lnTo>
                    <a:pt x="67" y="10"/>
                  </a:lnTo>
                  <a:lnTo>
                    <a:pt x="67" y="12"/>
                  </a:lnTo>
                  <a:lnTo>
                    <a:pt x="67" y="12"/>
                  </a:lnTo>
                  <a:lnTo>
                    <a:pt x="67" y="15"/>
                  </a:lnTo>
                  <a:lnTo>
                    <a:pt x="67" y="15"/>
                  </a:lnTo>
                  <a:lnTo>
                    <a:pt x="67" y="15"/>
                  </a:lnTo>
                  <a:lnTo>
                    <a:pt x="67" y="17"/>
                  </a:lnTo>
                  <a:lnTo>
                    <a:pt x="69" y="17"/>
                  </a:lnTo>
                  <a:lnTo>
                    <a:pt x="69" y="19"/>
                  </a:lnTo>
                  <a:lnTo>
                    <a:pt x="69" y="19"/>
                  </a:lnTo>
                  <a:lnTo>
                    <a:pt x="69" y="22"/>
                  </a:lnTo>
                  <a:lnTo>
                    <a:pt x="69" y="22"/>
                  </a:lnTo>
                  <a:lnTo>
                    <a:pt x="69" y="22"/>
                  </a:lnTo>
                  <a:lnTo>
                    <a:pt x="69" y="24"/>
                  </a:lnTo>
                  <a:lnTo>
                    <a:pt x="69" y="24"/>
                  </a:lnTo>
                  <a:lnTo>
                    <a:pt x="67" y="24"/>
                  </a:lnTo>
                  <a:lnTo>
                    <a:pt x="67" y="27"/>
                  </a:lnTo>
                  <a:lnTo>
                    <a:pt x="67" y="27"/>
                  </a:lnTo>
                  <a:lnTo>
                    <a:pt x="67" y="27"/>
                  </a:lnTo>
                  <a:lnTo>
                    <a:pt x="67" y="29"/>
                  </a:lnTo>
                  <a:lnTo>
                    <a:pt x="67" y="29"/>
                  </a:lnTo>
                  <a:lnTo>
                    <a:pt x="67" y="29"/>
                  </a:lnTo>
                  <a:lnTo>
                    <a:pt x="67" y="31"/>
                  </a:lnTo>
                  <a:lnTo>
                    <a:pt x="67" y="31"/>
                  </a:lnTo>
                  <a:lnTo>
                    <a:pt x="65" y="31"/>
                  </a:lnTo>
                  <a:lnTo>
                    <a:pt x="65" y="34"/>
                  </a:lnTo>
                  <a:lnTo>
                    <a:pt x="65" y="34"/>
                  </a:lnTo>
                  <a:lnTo>
                    <a:pt x="65" y="34"/>
                  </a:lnTo>
                  <a:lnTo>
                    <a:pt x="65" y="34"/>
                  </a:lnTo>
                  <a:lnTo>
                    <a:pt x="62" y="36"/>
                  </a:lnTo>
                  <a:lnTo>
                    <a:pt x="62" y="36"/>
                  </a:lnTo>
                  <a:lnTo>
                    <a:pt x="62" y="36"/>
                  </a:lnTo>
                  <a:lnTo>
                    <a:pt x="62" y="36"/>
                  </a:lnTo>
                  <a:lnTo>
                    <a:pt x="60" y="39"/>
                  </a:lnTo>
                  <a:lnTo>
                    <a:pt x="60" y="39"/>
                  </a:lnTo>
                  <a:lnTo>
                    <a:pt x="60" y="39"/>
                  </a:lnTo>
                  <a:lnTo>
                    <a:pt x="60" y="39"/>
                  </a:lnTo>
                  <a:lnTo>
                    <a:pt x="57" y="39"/>
                  </a:lnTo>
                  <a:lnTo>
                    <a:pt x="57" y="41"/>
                  </a:lnTo>
                  <a:lnTo>
                    <a:pt x="57" y="41"/>
                  </a:lnTo>
                  <a:lnTo>
                    <a:pt x="57" y="41"/>
                  </a:lnTo>
                  <a:lnTo>
                    <a:pt x="55" y="41"/>
                  </a:lnTo>
                  <a:lnTo>
                    <a:pt x="55" y="41"/>
                  </a:lnTo>
                  <a:lnTo>
                    <a:pt x="77" y="70"/>
                  </a:lnTo>
                  <a:lnTo>
                    <a:pt x="57" y="70"/>
                  </a:lnTo>
                  <a:lnTo>
                    <a:pt x="36" y="43"/>
                  </a:lnTo>
                  <a:lnTo>
                    <a:pt x="17" y="43"/>
                  </a:lnTo>
                  <a:lnTo>
                    <a:pt x="17" y="70"/>
                  </a:lnTo>
                  <a:lnTo>
                    <a:pt x="0" y="70"/>
                  </a:lnTo>
                  <a:lnTo>
                    <a:pt x="0" y="70"/>
                  </a:lnTo>
                  <a:close/>
                  <a:moveTo>
                    <a:pt x="53" y="22"/>
                  </a:moveTo>
                  <a:lnTo>
                    <a:pt x="53" y="22"/>
                  </a:lnTo>
                  <a:lnTo>
                    <a:pt x="53" y="22"/>
                  </a:lnTo>
                  <a:lnTo>
                    <a:pt x="53" y="19"/>
                  </a:lnTo>
                  <a:lnTo>
                    <a:pt x="53" y="19"/>
                  </a:lnTo>
                  <a:lnTo>
                    <a:pt x="53" y="19"/>
                  </a:lnTo>
                  <a:lnTo>
                    <a:pt x="53" y="19"/>
                  </a:lnTo>
                  <a:lnTo>
                    <a:pt x="53" y="19"/>
                  </a:lnTo>
                  <a:lnTo>
                    <a:pt x="53" y="19"/>
                  </a:lnTo>
                  <a:lnTo>
                    <a:pt x="53" y="19"/>
                  </a:lnTo>
                  <a:lnTo>
                    <a:pt x="53" y="17"/>
                  </a:lnTo>
                  <a:lnTo>
                    <a:pt x="53" y="17"/>
                  </a:lnTo>
                  <a:lnTo>
                    <a:pt x="53" y="17"/>
                  </a:lnTo>
                  <a:lnTo>
                    <a:pt x="50" y="17"/>
                  </a:lnTo>
                  <a:lnTo>
                    <a:pt x="50" y="17"/>
                  </a:lnTo>
                  <a:lnTo>
                    <a:pt x="50" y="17"/>
                  </a:lnTo>
                  <a:lnTo>
                    <a:pt x="50" y="17"/>
                  </a:lnTo>
                  <a:lnTo>
                    <a:pt x="50" y="15"/>
                  </a:lnTo>
                  <a:lnTo>
                    <a:pt x="50" y="15"/>
                  </a:lnTo>
                  <a:lnTo>
                    <a:pt x="50" y="15"/>
                  </a:lnTo>
                  <a:lnTo>
                    <a:pt x="50" y="15"/>
                  </a:lnTo>
                  <a:lnTo>
                    <a:pt x="50" y="15"/>
                  </a:lnTo>
                  <a:lnTo>
                    <a:pt x="48" y="15"/>
                  </a:lnTo>
                  <a:lnTo>
                    <a:pt x="48" y="15"/>
                  </a:lnTo>
                  <a:lnTo>
                    <a:pt x="48" y="15"/>
                  </a:lnTo>
                  <a:lnTo>
                    <a:pt x="48" y="15"/>
                  </a:lnTo>
                  <a:lnTo>
                    <a:pt x="48" y="15"/>
                  </a:lnTo>
                  <a:lnTo>
                    <a:pt x="48" y="15"/>
                  </a:lnTo>
                  <a:lnTo>
                    <a:pt x="48" y="15"/>
                  </a:lnTo>
                  <a:lnTo>
                    <a:pt x="45" y="15"/>
                  </a:lnTo>
                  <a:lnTo>
                    <a:pt x="45" y="15"/>
                  </a:lnTo>
                  <a:lnTo>
                    <a:pt x="45" y="15"/>
                  </a:lnTo>
                  <a:lnTo>
                    <a:pt x="45" y="15"/>
                  </a:lnTo>
                  <a:lnTo>
                    <a:pt x="17" y="15"/>
                  </a:lnTo>
                  <a:lnTo>
                    <a:pt x="17" y="29"/>
                  </a:lnTo>
                  <a:lnTo>
                    <a:pt x="45" y="29"/>
                  </a:lnTo>
                  <a:lnTo>
                    <a:pt x="45" y="29"/>
                  </a:lnTo>
                  <a:lnTo>
                    <a:pt x="45" y="29"/>
                  </a:lnTo>
                  <a:lnTo>
                    <a:pt x="45" y="29"/>
                  </a:lnTo>
                  <a:lnTo>
                    <a:pt x="48" y="29"/>
                  </a:lnTo>
                  <a:lnTo>
                    <a:pt x="48" y="29"/>
                  </a:lnTo>
                  <a:lnTo>
                    <a:pt x="48" y="29"/>
                  </a:lnTo>
                  <a:lnTo>
                    <a:pt x="48" y="29"/>
                  </a:lnTo>
                  <a:lnTo>
                    <a:pt x="48" y="29"/>
                  </a:lnTo>
                  <a:lnTo>
                    <a:pt x="48" y="29"/>
                  </a:lnTo>
                  <a:lnTo>
                    <a:pt x="48" y="29"/>
                  </a:lnTo>
                  <a:lnTo>
                    <a:pt x="50" y="29"/>
                  </a:lnTo>
                  <a:lnTo>
                    <a:pt x="50" y="27"/>
                  </a:lnTo>
                  <a:lnTo>
                    <a:pt x="50" y="27"/>
                  </a:lnTo>
                  <a:lnTo>
                    <a:pt x="50" y="27"/>
                  </a:lnTo>
                  <a:lnTo>
                    <a:pt x="50" y="27"/>
                  </a:lnTo>
                  <a:lnTo>
                    <a:pt x="50" y="27"/>
                  </a:lnTo>
                  <a:lnTo>
                    <a:pt x="50" y="27"/>
                  </a:lnTo>
                  <a:lnTo>
                    <a:pt x="50" y="27"/>
                  </a:lnTo>
                  <a:lnTo>
                    <a:pt x="50" y="27"/>
                  </a:lnTo>
                  <a:lnTo>
                    <a:pt x="53" y="27"/>
                  </a:lnTo>
                  <a:lnTo>
                    <a:pt x="53" y="24"/>
                  </a:lnTo>
                  <a:lnTo>
                    <a:pt x="53" y="24"/>
                  </a:lnTo>
                  <a:lnTo>
                    <a:pt x="53" y="24"/>
                  </a:lnTo>
                  <a:lnTo>
                    <a:pt x="53" y="24"/>
                  </a:lnTo>
                  <a:lnTo>
                    <a:pt x="53" y="24"/>
                  </a:lnTo>
                  <a:lnTo>
                    <a:pt x="53" y="24"/>
                  </a:lnTo>
                  <a:lnTo>
                    <a:pt x="53" y="24"/>
                  </a:lnTo>
                  <a:lnTo>
                    <a:pt x="53" y="22"/>
                  </a:lnTo>
                  <a:lnTo>
                    <a:pt x="53" y="22"/>
                  </a:lnTo>
                  <a:lnTo>
                    <a:pt x="53" y="22"/>
                  </a:lnTo>
                  <a:lnTo>
                    <a:pt x="53" y="22"/>
                  </a:lnTo>
                  <a:lnTo>
                    <a:pt x="53" y="22"/>
                  </a:lnTo>
                  <a:lnTo>
                    <a:pt x="5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5" name="Freeform 225"/>
            <p:cNvSpPr>
              <a:spLocks noEditPoints="1"/>
            </p:cNvSpPr>
            <p:nvPr/>
          </p:nvSpPr>
          <p:spPr bwMode="black">
            <a:xfrm>
              <a:off x="7075" y="407"/>
              <a:ext cx="86" cy="70"/>
            </a:xfrm>
            <a:custGeom>
              <a:avLst/>
              <a:gdLst>
                <a:gd name="T0" fmla="*/ 43 w 86"/>
                <a:gd name="T1" fmla="*/ 17 h 70"/>
                <a:gd name="T2" fmla="*/ 28 w 86"/>
                <a:gd name="T3" fmla="*/ 46 h 70"/>
                <a:gd name="T4" fmla="*/ 57 w 86"/>
                <a:gd name="T5" fmla="*/ 46 h 70"/>
                <a:gd name="T6" fmla="*/ 43 w 86"/>
                <a:gd name="T7" fmla="*/ 17 h 70"/>
                <a:gd name="T8" fmla="*/ 43 w 86"/>
                <a:gd name="T9" fmla="*/ 17 h 70"/>
                <a:gd name="T10" fmla="*/ 86 w 86"/>
                <a:gd name="T11" fmla="*/ 70 h 70"/>
                <a:gd name="T12" fmla="*/ 69 w 86"/>
                <a:gd name="T13" fmla="*/ 70 h 70"/>
                <a:gd name="T14" fmla="*/ 62 w 86"/>
                <a:gd name="T15" fmla="*/ 58 h 70"/>
                <a:gd name="T16" fmla="*/ 21 w 86"/>
                <a:gd name="T17" fmla="*/ 58 h 70"/>
                <a:gd name="T18" fmla="*/ 16 w 86"/>
                <a:gd name="T19" fmla="*/ 70 h 70"/>
                <a:gd name="T20" fmla="*/ 0 w 86"/>
                <a:gd name="T21" fmla="*/ 70 h 70"/>
                <a:gd name="T22" fmla="*/ 33 w 86"/>
                <a:gd name="T23" fmla="*/ 0 h 70"/>
                <a:gd name="T24" fmla="*/ 50 w 86"/>
                <a:gd name="T25" fmla="*/ 0 h 70"/>
                <a:gd name="T26" fmla="*/ 86 w 86"/>
                <a:gd name="T27" fmla="*/ 70 h 70"/>
                <a:gd name="T28" fmla="*/ 86 w 86"/>
                <a:gd name="T2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70">
                  <a:moveTo>
                    <a:pt x="43" y="17"/>
                  </a:moveTo>
                  <a:lnTo>
                    <a:pt x="28" y="46"/>
                  </a:lnTo>
                  <a:lnTo>
                    <a:pt x="57" y="46"/>
                  </a:lnTo>
                  <a:lnTo>
                    <a:pt x="43" y="17"/>
                  </a:lnTo>
                  <a:lnTo>
                    <a:pt x="43" y="17"/>
                  </a:lnTo>
                  <a:close/>
                  <a:moveTo>
                    <a:pt x="86" y="70"/>
                  </a:moveTo>
                  <a:lnTo>
                    <a:pt x="69" y="70"/>
                  </a:lnTo>
                  <a:lnTo>
                    <a:pt x="62" y="58"/>
                  </a:lnTo>
                  <a:lnTo>
                    <a:pt x="21" y="58"/>
                  </a:lnTo>
                  <a:lnTo>
                    <a:pt x="16" y="70"/>
                  </a:lnTo>
                  <a:lnTo>
                    <a:pt x="0" y="70"/>
                  </a:lnTo>
                  <a:lnTo>
                    <a:pt x="33" y="0"/>
                  </a:lnTo>
                  <a:lnTo>
                    <a:pt x="50" y="0"/>
                  </a:lnTo>
                  <a:lnTo>
                    <a:pt x="86" y="70"/>
                  </a:lnTo>
                  <a:lnTo>
                    <a:pt x="86"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6" name="Freeform 226"/>
            <p:cNvSpPr>
              <a:spLocks noEditPoints="1"/>
            </p:cNvSpPr>
            <p:nvPr/>
          </p:nvSpPr>
          <p:spPr bwMode="black">
            <a:xfrm>
              <a:off x="7156" y="319"/>
              <a:ext cx="86" cy="69"/>
            </a:xfrm>
            <a:custGeom>
              <a:avLst/>
              <a:gdLst>
                <a:gd name="T0" fmla="*/ 43 w 86"/>
                <a:gd name="T1" fmla="*/ 17 h 69"/>
                <a:gd name="T2" fmla="*/ 29 w 86"/>
                <a:gd name="T3" fmla="*/ 43 h 69"/>
                <a:gd name="T4" fmla="*/ 57 w 86"/>
                <a:gd name="T5" fmla="*/ 43 h 69"/>
                <a:gd name="T6" fmla="*/ 43 w 86"/>
                <a:gd name="T7" fmla="*/ 17 h 69"/>
                <a:gd name="T8" fmla="*/ 43 w 86"/>
                <a:gd name="T9" fmla="*/ 17 h 69"/>
                <a:gd name="T10" fmla="*/ 86 w 86"/>
                <a:gd name="T11" fmla="*/ 69 h 69"/>
                <a:gd name="T12" fmla="*/ 69 w 86"/>
                <a:gd name="T13" fmla="*/ 69 h 69"/>
                <a:gd name="T14" fmla="*/ 65 w 86"/>
                <a:gd name="T15" fmla="*/ 57 h 69"/>
                <a:gd name="T16" fmla="*/ 24 w 86"/>
                <a:gd name="T17" fmla="*/ 57 h 69"/>
                <a:gd name="T18" fmla="*/ 17 w 86"/>
                <a:gd name="T19" fmla="*/ 69 h 69"/>
                <a:gd name="T20" fmla="*/ 0 w 86"/>
                <a:gd name="T21" fmla="*/ 69 h 69"/>
                <a:gd name="T22" fmla="*/ 36 w 86"/>
                <a:gd name="T23" fmla="*/ 0 h 69"/>
                <a:gd name="T24" fmla="*/ 53 w 86"/>
                <a:gd name="T25" fmla="*/ 0 h 69"/>
                <a:gd name="T26" fmla="*/ 86 w 86"/>
                <a:gd name="T27" fmla="*/ 69 h 69"/>
                <a:gd name="T28" fmla="*/ 86 w 86"/>
                <a:gd name="T29"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69">
                  <a:moveTo>
                    <a:pt x="43" y="17"/>
                  </a:moveTo>
                  <a:lnTo>
                    <a:pt x="29" y="43"/>
                  </a:lnTo>
                  <a:lnTo>
                    <a:pt x="57" y="43"/>
                  </a:lnTo>
                  <a:lnTo>
                    <a:pt x="43" y="17"/>
                  </a:lnTo>
                  <a:lnTo>
                    <a:pt x="43" y="17"/>
                  </a:lnTo>
                  <a:close/>
                  <a:moveTo>
                    <a:pt x="86" y="69"/>
                  </a:moveTo>
                  <a:lnTo>
                    <a:pt x="69" y="69"/>
                  </a:lnTo>
                  <a:lnTo>
                    <a:pt x="65" y="57"/>
                  </a:lnTo>
                  <a:lnTo>
                    <a:pt x="24" y="57"/>
                  </a:lnTo>
                  <a:lnTo>
                    <a:pt x="17" y="69"/>
                  </a:lnTo>
                  <a:lnTo>
                    <a:pt x="0" y="69"/>
                  </a:lnTo>
                  <a:lnTo>
                    <a:pt x="36" y="0"/>
                  </a:lnTo>
                  <a:lnTo>
                    <a:pt x="53" y="0"/>
                  </a:lnTo>
                  <a:lnTo>
                    <a:pt x="86" y="69"/>
                  </a:lnTo>
                  <a:lnTo>
                    <a:pt x="86" y="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7" name="Freeform 227"/>
            <p:cNvSpPr>
              <a:spLocks noEditPoints="1"/>
            </p:cNvSpPr>
            <p:nvPr/>
          </p:nvSpPr>
          <p:spPr bwMode="black">
            <a:xfrm>
              <a:off x="6991" y="407"/>
              <a:ext cx="69" cy="70"/>
            </a:xfrm>
            <a:custGeom>
              <a:avLst/>
              <a:gdLst>
                <a:gd name="T0" fmla="*/ 65 w 69"/>
                <a:gd name="T1" fmla="*/ 36 h 70"/>
                <a:gd name="T2" fmla="*/ 67 w 69"/>
                <a:gd name="T3" fmla="*/ 39 h 70"/>
                <a:gd name="T4" fmla="*/ 69 w 69"/>
                <a:gd name="T5" fmla="*/ 44 h 70"/>
                <a:gd name="T6" fmla="*/ 69 w 69"/>
                <a:gd name="T7" fmla="*/ 46 h 70"/>
                <a:gd name="T8" fmla="*/ 69 w 69"/>
                <a:gd name="T9" fmla="*/ 48 h 70"/>
                <a:gd name="T10" fmla="*/ 69 w 69"/>
                <a:gd name="T11" fmla="*/ 51 h 70"/>
                <a:gd name="T12" fmla="*/ 69 w 69"/>
                <a:gd name="T13" fmla="*/ 56 h 70"/>
                <a:gd name="T14" fmla="*/ 69 w 69"/>
                <a:gd name="T15" fmla="*/ 58 h 70"/>
                <a:gd name="T16" fmla="*/ 67 w 69"/>
                <a:gd name="T17" fmla="*/ 63 h 70"/>
                <a:gd name="T18" fmla="*/ 65 w 69"/>
                <a:gd name="T19" fmla="*/ 65 h 70"/>
                <a:gd name="T20" fmla="*/ 60 w 69"/>
                <a:gd name="T21" fmla="*/ 68 h 70"/>
                <a:gd name="T22" fmla="*/ 55 w 69"/>
                <a:gd name="T23" fmla="*/ 70 h 70"/>
                <a:gd name="T24" fmla="*/ 53 w 69"/>
                <a:gd name="T25" fmla="*/ 70 h 70"/>
                <a:gd name="T26" fmla="*/ 0 w 69"/>
                <a:gd name="T27" fmla="*/ 70 h 70"/>
                <a:gd name="T28" fmla="*/ 50 w 69"/>
                <a:gd name="T29" fmla="*/ 0 h 70"/>
                <a:gd name="T30" fmla="*/ 53 w 69"/>
                <a:gd name="T31" fmla="*/ 0 h 70"/>
                <a:gd name="T32" fmla="*/ 57 w 69"/>
                <a:gd name="T33" fmla="*/ 3 h 70"/>
                <a:gd name="T34" fmla="*/ 60 w 69"/>
                <a:gd name="T35" fmla="*/ 5 h 70"/>
                <a:gd name="T36" fmla="*/ 62 w 69"/>
                <a:gd name="T37" fmla="*/ 8 h 70"/>
                <a:gd name="T38" fmla="*/ 65 w 69"/>
                <a:gd name="T39" fmla="*/ 12 h 70"/>
                <a:gd name="T40" fmla="*/ 67 w 69"/>
                <a:gd name="T41" fmla="*/ 15 h 70"/>
                <a:gd name="T42" fmla="*/ 67 w 69"/>
                <a:gd name="T43" fmla="*/ 20 h 70"/>
                <a:gd name="T44" fmla="*/ 67 w 69"/>
                <a:gd name="T45" fmla="*/ 22 h 70"/>
                <a:gd name="T46" fmla="*/ 67 w 69"/>
                <a:gd name="T47" fmla="*/ 27 h 70"/>
                <a:gd name="T48" fmla="*/ 67 w 69"/>
                <a:gd name="T49" fmla="*/ 29 h 70"/>
                <a:gd name="T50" fmla="*/ 65 w 69"/>
                <a:gd name="T51" fmla="*/ 34 h 70"/>
                <a:gd name="T52" fmla="*/ 17 w 69"/>
                <a:gd name="T53" fmla="*/ 58 h 70"/>
                <a:gd name="T54" fmla="*/ 48 w 69"/>
                <a:gd name="T55" fmla="*/ 58 h 70"/>
                <a:gd name="T56" fmla="*/ 50 w 69"/>
                <a:gd name="T57" fmla="*/ 56 h 70"/>
                <a:gd name="T58" fmla="*/ 50 w 69"/>
                <a:gd name="T59" fmla="*/ 56 h 70"/>
                <a:gd name="T60" fmla="*/ 53 w 69"/>
                <a:gd name="T61" fmla="*/ 56 h 70"/>
                <a:gd name="T62" fmla="*/ 53 w 69"/>
                <a:gd name="T63" fmla="*/ 53 h 70"/>
                <a:gd name="T64" fmla="*/ 53 w 69"/>
                <a:gd name="T65" fmla="*/ 53 h 70"/>
                <a:gd name="T66" fmla="*/ 55 w 69"/>
                <a:gd name="T67" fmla="*/ 51 h 70"/>
                <a:gd name="T68" fmla="*/ 55 w 69"/>
                <a:gd name="T69" fmla="*/ 48 h 70"/>
                <a:gd name="T70" fmla="*/ 55 w 69"/>
                <a:gd name="T71" fmla="*/ 48 h 70"/>
                <a:gd name="T72" fmla="*/ 55 w 69"/>
                <a:gd name="T73" fmla="*/ 46 h 70"/>
                <a:gd name="T74" fmla="*/ 53 w 69"/>
                <a:gd name="T75" fmla="*/ 46 h 70"/>
                <a:gd name="T76" fmla="*/ 53 w 69"/>
                <a:gd name="T77" fmla="*/ 44 h 70"/>
                <a:gd name="T78" fmla="*/ 50 w 69"/>
                <a:gd name="T79" fmla="*/ 44 h 70"/>
                <a:gd name="T80" fmla="*/ 50 w 69"/>
                <a:gd name="T81" fmla="*/ 41 h 70"/>
                <a:gd name="T82" fmla="*/ 48 w 69"/>
                <a:gd name="T83" fmla="*/ 41 h 70"/>
                <a:gd name="T84" fmla="*/ 48 w 69"/>
                <a:gd name="T85" fmla="*/ 41 h 70"/>
                <a:gd name="T86" fmla="*/ 17 w 69"/>
                <a:gd name="T87" fmla="*/ 58 h 70"/>
                <a:gd name="T88" fmla="*/ 45 w 69"/>
                <a:gd name="T89" fmla="*/ 29 h 70"/>
                <a:gd name="T90" fmla="*/ 48 w 69"/>
                <a:gd name="T91" fmla="*/ 27 h 70"/>
                <a:gd name="T92" fmla="*/ 50 w 69"/>
                <a:gd name="T93" fmla="*/ 27 h 70"/>
                <a:gd name="T94" fmla="*/ 53 w 69"/>
                <a:gd name="T95" fmla="*/ 24 h 70"/>
                <a:gd name="T96" fmla="*/ 53 w 69"/>
                <a:gd name="T97" fmla="*/ 22 h 70"/>
                <a:gd name="T98" fmla="*/ 53 w 69"/>
                <a:gd name="T99" fmla="*/ 22 h 70"/>
                <a:gd name="T100" fmla="*/ 53 w 69"/>
                <a:gd name="T101" fmla="*/ 20 h 70"/>
                <a:gd name="T102" fmla="*/ 50 w 69"/>
                <a:gd name="T103" fmla="*/ 17 h 70"/>
                <a:gd name="T104" fmla="*/ 50 w 69"/>
                <a:gd name="T105" fmla="*/ 15 h 70"/>
                <a:gd name="T106" fmla="*/ 48 w 69"/>
                <a:gd name="T107" fmla="*/ 15 h 70"/>
                <a:gd name="T108" fmla="*/ 45 w 69"/>
                <a:gd name="T109" fmla="*/ 15 h 70"/>
                <a:gd name="T110" fmla="*/ 14 w 69"/>
                <a:gd name="T111"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 h="70">
                  <a:moveTo>
                    <a:pt x="62" y="34"/>
                  </a:moveTo>
                  <a:lnTo>
                    <a:pt x="65" y="34"/>
                  </a:lnTo>
                  <a:lnTo>
                    <a:pt x="65" y="36"/>
                  </a:lnTo>
                  <a:lnTo>
                    <a:pt x="65" y="36"/>
                  </a:lnTo>
                  <a:lnTo>
                    <a:pt x="67" y="36"/>
                  </a:lnTo>
                  <a:lnTo>
                    <a:pt x="67" y="39"/>
                  </a:lnTo>
                  <a:lnTo>
                    <a:pt x="67" y="39"/>
                  </a:lnTo>
                  <a:lnTo>
                    <a:pt x="67" y="39"/>
                  </a:lnTo>
                  <a:lnTo>
                    <a:pt x="69" y="41"/>
                  </a:lnTo>
                  <a:lnTo>
                    <a:pt x="69" y="41"/>
                  </a:lnTo>
                  <a:lnTo>
                    <a:pt x="69" y="44"/>
                  </a:lnTo>
                  <a:lnTo>
                    <a:pt x="69" y="44"/>
                  </a:lnTo>
                  <a:lnTo>
                    <a:pt x="69" y="44"/>
                  </a:lnTo>
                  <a:lnTo>
                    <a:pt x="69" y="44"/>
                  </a:lnTo>
                  <a:lnTo>
                    <a:pt x="69" y="46"/>
                  </a:lnTo>
                  <a:lnTo>
                    <a:pt x="69" y="46"/>
                  </a:lnTo>
                  <a:lnTo>
                    <a:pt x="69" y="46"/>
                  </a:lnTo>
                  <a:lnTo>
                    <a:pt x="69" y="46"/>
                  </a:lnTo>
                  <a:lnTo>
                    <a:pt x="69" y="46"/>
                  </a:lnTo>
                  <a:lnTo>
                    <a:pt x="69" y="48"/>
                  </a:lnTo>
                  <a:lnTo>
                    <a:pt x="69" y="48"/>
                  </a:lnTo>
                  <a:lnTo>
                    <a:pt x="69" y="48"/>
                  </a:lnTo>
                  <a:lnTo>
                    <a:pt x="69" y="48"/>
                  </a:lnTo>
                  <a:lnTo>
                    <a:pt x="69" y="51"/>
                  </a:lnTo>
                  <a:lnTo>
                    <a:pt x="69" y="51"/>
                  </a:lnTo>
                  <a:lnTo>
                    <a:pt x="69"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5" y="65"/>
                  </a:lnTo>
                  <a:lnTo>
                    <a:pt x="62" y="65"/>
                  </a:lnTo>
                  <a:lnTo>
                    <a:pt x="62" y="68"/>
                  </a:lnTo>
                  <a:lnTo>
                    <a:pt x="60" y="68"/>
                  </a:lnTo>
                  <a:lnTo>
                    <a:pt x="60" y="68"/>
                  </a:lnTo>
                  <a:lnTo>
                    <a:pt x="60" y="68"/>
                  </a:lnTo>
                  <a:lnTo>
                    <a:pt x="57" y="70"/>
                  </a:lnTo>
                  <a:lnTo>
                    <a:pt x="57" y="70"/>
                  </a:lnTo>
                  <a:lnTo>
                    <a:pt x="55" y="70"/>
                  </a:lnTo>
                  <a:lnTo>
                    <a:pt x="55" y="70"/>
                  </a:lnTo>
                  <a:lnTo>
                    <a:pt x="53"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3" y="0"/>
                  </a:lnTo>
                  <a:lnTo>
                    <a:pt x="55" y="3"/>
                  </a:lnTo>
                  <a:lnTo>
                    <a:pt x="55" y="3"/>
                  </a:lnTo>
                  <a:lnTo>
                    <a:pt x="57" y="3"/>
                  </a:lnTo>
                  <a:lnTo>
                    <a:pt x="57" y="3"/>
                  </a:lnTo>
                  <a:lnTo>
                    <a:pt x="57" y="3"/>
                  </a:lnTo>
                  <a:lnTo>
                    <a:pt x="60" y="3"/>
                  </a:lnTo>
                  <a:lnTo>
                    <a:pt x="60" y="5"/>
                  </a:lnTo>
                  <a:lnTo>
                    <a:pt x="60" y="5"/>
                  </a:lnTo>
                  <a:lnTo>
                    <a:pt x="62" y="5"/>
                  </a:lnTo>
                  <a:lnTo>
                    <a:pt x="62" y="8"/>
                  </a:lnTo>
                  <a:lnTo>
                    <a:pt x="62" y="8"/>
                  </a:lnTo>
                  <a:lnTo>
                    <a:pt x="62" y="8"/>
                  </a:lnTo>
                  <a:lnTo>
                    <a:pt x="65" y="8"/>
                  </a:lnTo>
                  <a:lnTo>
                    <a:pt x="65" y="10"/>
                  </a:lnTo>
                  <a:lnTo>
                    <a:pt x="65" y="10"/>
                  </a:lnTo>
                  <a:lnTo>
                    <a:pt x="65" y="12"/>
                  </a:lnTo>
                  <a:lnTo>
                    <a:pt x="67" y="12"/>
                  </a:lnTo>
                  <a:lnTo>
                    <a:pt x="67" y="12"/>
                  </a:lnTo>
                  <a:lnTo>
                    <a:pt x="67" y="15"/>
                  </a:lnTo>
                  <a:lnTo>
                    <a:pt x="67" y="15"/>
                  </a:lnTo>
                  <a:lnTo>
                    <a:pt x="67" y="15"/>
                  </a:lnTo>
                  <a:lnTo>
                    <a:pt x="67" y="17"/>
                  </a:lnTo>
                  <a:lnTo>
                    <a:pt x="67" y="17"/>
                  </a:lnTo>
                  <a:lnTo>
                    <a:pt x="67" y="20"/>
                  </a:lnTo>
                  <a:lnTo>
                    <a:pt x="67" y="20"/>
                  </a:lnTo>
                  <a:lnTo>
                    <a:pt x="67" y="22"/>
                  </a:lnTo>
                  <a:lnTo>
                    <a:pt x="67" y="22"/>
                  </a:lnTo>
                  <a:lnTo>
                    <a:pt x="67" y="22"/>
                  </a:lnTo>
                  <a:lnTo>
                    <a:pt x="67" y="24"/>
                  </a:lnTo>
                  <a:lnTo>
                    <a:pt x="67" y="24"/>
                  </a:lnTo>
                  <a:lnTo>
                    <a:pt x="67" y="24"/>
                  </a:lnTo>
                  <a:lnTo>
                    <a:pt x="67" y="27"/>
                  </a:lnTo>
                  <a:lnTo>
                    <a:pt x="67" y="27"/>
                  </a:lnTo>
                  <a:lnTo>
                    <a:pt x="67" y="29"/>
                  </a:lnTo>
                  <a:lnTo>
                    <a:pt x="67" y="29"/>
                  </a:lnTo>
                  <a:lnTo>
                    <a:pt x="67" y="29"/>
                  </a:lnTo>
                  <a:lnTo>
                    <a:pt x="65" y="32"/>
                  </a:lnTo>
                  <a:lnTo>
                    <a:pt x="65" y="32"/>
                  </a:lnTo>
                  <a:lnTo>
                    <a:pt x="65" y="32"/>
                  </a:lnTo>
                  <a:lnTo>
                    <a:pt x="65" y="34"/>
                  </a:lnTo>
                  <a:lnTo>
                    <a:pt x="65" y="34"/>
                  </a:lnTo>
                  <a:lnTo>
                    <a:pt x="62" y="34"/>
                  </a:lnTo>
                  <a:lnTo>
                    <a:pt x="62" y="34"/>
                  </a:lnTo>
                  <a:close/>
                  <a:moveTo>
                    <a:pt x="17" y="58"/>
                  </a:moveTo>
                  <a:lnTo>
                    <a:pt x="45" y="58"/>
                  </a:lnTo>
                  <a:lnTo>
                    <a:pt x="48" y="58"/>
                  </a:lnTo>
                  <a:lnTo>
                    <a:pt x="48" y="58"/>
                  </a:lnTo>
                  <a:lnTo>
                    <a:pt x="48" y="58"/>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6"/>
                  </a:lnTo>
                  <a:lnTo>
                    <a:pt x="53" y="56"/>
                  </a:lnTo>
                  <a:lnTo>
                    <a:pt x="53" y="53"/>
                  </a:lnTo>
                  <a:lnTo>
                    <a:pt x="53" y="53"/>
                  </a:lnTo>
                  <a:lnTo>
                    <a:pt x="53" y="53"/>
                  </a:lnTo>
                  <a:lnTo>
                    <a:pt x="53" y="53"/>
                  </a:lnTo>
                  <a:lnTo>
                    <a:pt x="53" y="53"/>
                  </a:lnTo>
                  <a:lnTo>
                    <a:pt x="53" y="53"/>
                  </a:lnTo>
                  <a:lnTo>
                    <a:pt x="53" y="53"/>
                  </a:lnTo>
                  <a:lnTo>
                    <a:pt x="55" y="53"/>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8"/>
                  </a:lnTo>
                  <a:lnTo>
                    <a:pt x="55" y="46"/>
                  </a:lnTo>
                  <a:lnTo>
                    <a:pt x="55" y="46"/>
                  </a:lnTo>
                  <a:lnTo>
                    <a:pt x="55" y="46"/>
                  </a:lnTo>
                  <a:lnTo>
                    <a:pt x="53" y="46"/>
                  </a:lnTo>
                  <a:lnTo>
                    <a:pt x="53" y="46"/>
                  </a:lnTo>
                  <a:lnTo>
                    <a:pt x="53" y="46"/>
                  </a:lnTo>
                  <a:lnTo>
                    <a:pt x="53" y="46"/>
                  </a:lnTo>
                  <a:lnTo>
                    <a:pt x="53" y="44"/>
                  </a:lnTo>
                  <a:lnTo>
                    <a:pt x="53" y="44"/>
                  </a:lnTo>
                  <a:lnTo>
                    <a:pt x="53" y="44"/>
                  </a:lnTo>
                  <a:lnTo>
                    <a:pt x="53" y="44"/>
                  </a:lnTo>
                  <a:lnTo>
                    <a:pt x="53" y="44"/>
                  </a:lnTo>
                  <a:lnTo>
                    <a:pt x="53" y="44"/>
                  </a:lnTo>
                  <a:lnTo>
                    <a:pt x="50" y="44"/>
                  </a:lnTo>
                  <a:lnTo>
                    <a:pt x="50" y="44"/>
                  </a:lnTo>
                  <a:lnTo>
                    <a:pt x="50" y="44"/>
                  </a:lnTo>
                  <a:lnTo>
                    <a:pt x="50" y="41"/>
                  </a:lnTo>
                  <a:lnTo>
                    <a:pt x="50" y="41"/>
                  </a:lnTo>
                  <a:lnTo>
                    <a:pt x="50" y="41"/>
                  </a:lnTo>
                  <a:lnTo>
                    <a:pt x="50" y="41"/>
                  </a:lnTo>
                  <a:lnTo>
                    <a:pt x="48" y="41"/>
                  </a:lnTo>
                  <a:lnTo>
                    <a:pt x="48" y="41"/>
                  </a:lnTo>
                  <a:lnTo>
                    <a:pt x="48" y="41"/>
                  </a:lnTo>
                  <a:lnTo>
                    <a:pt x="48" y="41"/>
                  </a:lnTo>
                  <a:lnTo>
                    <a:pt x="48" y="41"/>
                  </a:lnTo>
                  <a:lnTo>
                    <a:pt x="48" y="41"/>
                  </a:lnTo>
                  <a:lnTo>
                    <a:pt x="45" y="41"/>
                  </a:lnTo>
                  <a:lnTo>
                    <a:pt x="17" y="41"/>
                  </a:lnTo>
                  <a:lnTo>
                    <a:pt x="17" y="58"/>
                  </a:lnTo>
                  <a:lnTo>
                    <a:pt x="17" y="58"/>
                  </a:lnTo>
                  <a:close/>
                  <a:moveTo>
                    <a:pt x="14" y="29"/>
                  </a:moveTo>
                  <a:lnTo>
                    <a:pt x="45" y="29"/>
                  </a:lnTo>
                  <a:lnTo>
                    <a:pt x="45" y="29"/>
                  </a:lnTo>
                  <a:lnTo>
                    <a:pt x="45" y="29"/>
                  </a:lnTo>
                  <a:lnTo>
                    <a:pt x="45" y="29"/>
                  </a:lnTo>
                  <a:lnTo>
                    <a:pt x="45" y="29"/>
                  </a:lnTo>
                  <a:lnTo>
                    <a:pt x="48" y="29"/>
                  </a:lnTo>
                  <a:lnTo>
                    <a:pt x="48" y="27"/>
                  </a:lnTo>
                  <a:lnTo>
                    <a:pt x="48" y="27"/>
                  </a:lnTo>
                  <a:lnTo>
                    <a:pt x="48" y="27"/>
                  </a:lnTo>
                  <a:lnTo>
                    <a:pt x="50" y="27"/>
                  </a:lnTo>
                  <a:lnTo>
                    <a:pt x="50" y="27"/>
                  </a:lnTo>
                  <a:lnTo>
                    <a:pt x="50" y="27"/>
                  </a:lnTo>
                  <a:lnTo>
                    <a:pt x="50" y="24"/>
                  </a:lnTo>
                  <a:lnTo>
                    <a:pt x="50" y="24"/>
                  </a:lnTo>
                  <a:lnTo>
                    <a:pt x="53" y="24"/>
                  </a:lnTo>
                  <a:lnTo>
                    <a:pt x="53"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0" y="17"/>
                  </a:lnTo>
                  <a:lnTo>
                    <a:pt x="50" y="17"/>
                  </a:lnTo>
                  <a:lnTo>
                    <a:pt x="50" y="17"/>
                  </a:lnTo>
                  <a:lnTo>
                    <a:pt x="50" y="17"/>
                  </a:lnTo>
                  <a:lnTo>
                    <a:pt x="50" y="17"/>
                  </a:lnTo>
                  <a:lnTo>
                    <a:pt x="50" y="15"/>
                  </a:lnTo>
                  <a:lnTo>
                    <a:pt x="48" y="15"/>
                  </a:lnTo>
                  <a:lnTo>
                    <a:pt x="48" y="15"/>
                  </a:lnTo>
                  <a:lnTo>
                    <a:pt x="48" y="15"/>
                  </a:lnTo>
                  <a:lnTo>
                    <a:pt x="48" y="15"/>
                  </a:lnTo>
                  <a:lnTo>
                    <a:pt x="48" y="15"/>
                  </a:lnTo>
                  <a:lnTo>
                    <a:pt x="48" y="15"/>
                  </a:lnTo>
                  <a:lnTo>
                    <a:pt x="45" y="15"/>
                  </a:lnTo>
                  <a:lnTo>
                    <a:pt x="45" y="15"/>
                  </a:lnTo>
                  <a:lnTo>
                    <a:pt x="45" y="15"/>
                  </a:lnTo>
                  <a:lnTo>
                    <a:pt x="45" y="15"/>
                  </a:lnTo>
                  <a:lnTo>
                    <a:pt x="14" y="15"/>
                  </a:lnTo>
                  <a:lnTo>
                    <a:pt x="14" y="29"/>
                  </a:lnTo>
                  <a:lnTo>
                    <a:pt x="14"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8" name="Freeform 228"/>
            <p:cNvSpPr>
              <a:spLocks noEditPoints="1"/>
            </p:cNvSpPr>
            <p:nvPr/>
          </p:nvSpPr>
          <p:spPr bwMode="black">
            <a:xfrm>
              <a:off x="7168" y="232"/>
              <a:ext cx="72" cy="70"/>
            </a:xfrm>
            <a:custGeom>
              <a:avLst/>
              <a:gdLst>
                <a:gd name="T0" fmla="*/ 67 w 72"/>
                <a:gd name="T1" fmla="*/ 36 h 70"/>
                <a:gd name="T2" fmla="*/ 69 w 72"/>
                <a:gd name="T3" fmla="*/ 39 h 70"/>
                <a:gd name="T4" fmla="*/ 69 w 72"/>
                <a:gd name="T5" fmla="*/ 41 h 70"/>
                <a:gd name="T6" fmla="*/ 72 w 72"/>
                <a:gd name="T7" fmla="*/ 44 h 70"/>
                <a:gd name="T8" fmla="*/ 72 w 72"/>
                <a:gd name="T9" fmla="*/ 46 h 70"/>
                <a:gd name="T10" fmla="*/ 72 w 72"/>
                <a:gd name="T11" fmla="*/ 51 h 70"/>
                <a:gd name="T12" fmla="*/ 69 w 72"/>
                <a:gd name="T13" fmla="*/ 53 h 70"/>
                <a:gd name="T14" fmla="*/ 69 w 72"/>
                <a:gd name="T15" fmla="*/ 58 h 70"/>
                <a:gd name="T16" fmla="*/ 67 w 72"/>
                <a:gd name="T17" fmla="*/ 60 h 70"/>
                <a:gd name="T18" fmla="*/ 65 w 72"/>
                <a:gd name="T19" fmla="*/ 65 h 70"/>
                <a:gd name="T20" fmla="*/ 60 w 72"/>
                <a:gd name="T21" fmla="*/ 68 h 70"/>
                <a:gd name="T22" fmla="*/ 57 w 72"/>
                <a:gd name="T23" fmla="*/ 68 h 70"/>
                <a:gd name="T24" fmla="*/ 53 w 72"/>
                <a:gd name="T25" fmla="*/ 70 h 70"/>
                <a:gd name="T26" fmla="*/ 0 w 72"/>
                <a:gd name="T27" fmla="*/ 70 h 70"/>
                <a:gd name="T28" fmla="*/ 50 w 72"/>
                <a:gd name="T29" fmla="*/ 0 h 70"/>
                <a:gd name="T30" fmla="*/ 55 w 72"/>
                <a:gd name="T31" fmla="*/ 0 h 70"/>
                <a:gd name="T32" fmla="*/ 57 w 72"/>
                <a:gd name="T33" fmla="*/ 3 h 70"/>
                <a:gd name="T34" fmla="*/ 60 w 72"/>
                <a:gd name="T35" fmla="*/ 5 h 70"/>
                <a:gd name="T36" fmla="*/ 65 w 72"/>
                <a:gd name="T37" fmla="*/ 8 h 70"/>
                <a:gd name="T38" fmla="*/ 67 w 72"/>
                <a:gd name="T39" fmla="*/ 10 h 70"/>
                <a:gd name="T40" fmla="*/ 67 w 72"/>
                <a:gd name="T41" fmla="*/ 15 h 70"/>
                <a:gd name="T42" fmla="*/ 69 w 72"/>
                <a:gd name="T43" fmla="*/ 17 h 70"/>
                <a:gd name="T44" fmla="*/ 69 w 72"/>
                <a:gd name="T45" fmla="*/ 22 h 70"/>
                <a:gd name="T46" fmla="*/ 67 w 72"/>
                <a:gd name="T47" fmla="*/ 24 h 70"/>
                <a:gd name="T48" fmla="*/ 67 w 72"/>
                <a:gd name="T49" fmla="*/ 29 h 70"/>
                <a:gd name="T50" fmla="*/ 65 w 72"/>
                <a:gd name="T51" fmla="*/ 32 h 70"/>
                <a:gd name="T52" fmla="*/ 17 w 72"/>
                <a:gd name="T53" fmla="*/ 56 h 70"/>
                <a:gd name="T54" fmla="*/ 48 w 72"/>
                <a:gd name="T55" fmla="*/ 56 h 70"/>
                <a:gd name="T56" fmla="*/ 50 w 72"/>
                <a:gd name="T57" fmla="*/ 56 h 70"/>
                <a:gd name="T58" fmla="*/ 50 w 72"/>
                <a:gd name="T59" fmla="*/ 56 h 70"/>
                <a:gd name="T60" fmla="*/ 53 w 72"/>
                <a:gd name="T61" fmla="*/ 53 h 70"/>
                <a:gd name="T62" fmla="*/ 53 w 72"/>
                <a:gd name="T63" fmla="*/ 53 h 70"/>
                <a:gd name="T64" fmla="*/ 55 w 72"/>
                <a:gd name="T65" fmla="*/ 51 h 70"/>
                <a:gd name="T66" fmla="*/ 55 w 72"/>
                <a:gd name="T67" fmla="*/ 51 h 70"/>
                <a:gd name="T68" fmla="*/ 55 w 72"/>
                <a:gd name="T69" fmla="*/ 48 h 70"/>
                <a:gd name="T70" fmla="*/ 55 w 72"/>
                <a:gd name="T71" fmla="*/ 46 h 70"/>
                <a:gd name="T72" fmla="*/ 55 w 72"/>
                <a:gd name="T73" fmla="*/ 46 h 70"/>
                <a:gd name="T74" fmla="*/ 55 w 72"/>
                <a:gd name="T75" fmla="*/ 44 h 70"/>
                <a:gd name="T76" fmla="*/ 53 w 72"/>
                <a:gd name="T77" fmla="*/ 44 h 70"/>
                <a:gd name="T78" fmla="*/ 53 w 72"/>
                <a:gd name="T79" fmla="*/ 41 h 70"/>
                <a:gd name="T80" fmla="*/ 50 w 72"/>
                <a:gd name="T81" fmla="*/ 41 h 70"/>
                <a:gd name="T82" fmla="*/ 50 w 72"/>
                <a:gd name="T83" fmla="*/ 41 h 70"/>
                <a:gd name="T84" fmla="*/ 48 w 72"/>
                <a:gd name="T85" fmla="*/ 41 h 70"/>
                <a:gd name="T86" fmla="*/ 17 w 72"/>
                <a:gd name="T87" fmla="*/ 56 h 70"/>
                <a:gd name="T88" fmla="*/ 45 w 72"/>
                <a:gd name="T89" fmla="*/ 27 h 70"/>
                <a:gd name="T90" fmla="*/ 48 w 72"/>
                <a:gd name="T91" fmla="*/ 27 h 70"/>
                <a:gd name="T92" fmla="*/ 50 w 72"/>
                <a:gd name="T93" fmla="*/ 24 h 70"/>
                <a:gd name="T94" fmla="*/ 53 w 72"/>
                <a:gd name="T95" fmla="*/ 24 h 70"/>
                <a:gd name="T96" fmla="*/ 53 w 72"/>
                <a:gd name="T97" fmla="*/ 22 h 70"/>
                <a:gd name="T98" fmla="*/ 53 w 72"/>
                <a:gd name="T99" fmla="*/ 20 h 70"/>
                <a:gd name="T100" fmla="*/ 53 w 72"/>
                <a:gd name="T101" fmla="*/ 20 h 70"/>
                <a:gd name="T102" fmla="*/ 50 w 72"/>
                <a:gd name="T103" fmla="*/ 17 h 70"/>
                <a:gd name="T104" fmla="*/ 50 w 72"/>
                <a:gd name="T105" fmla="*/ 15 h 70"/>
                <a:gd name="T106" fmla="*/ 48 w 72"/>
                <a:gd name="T107" fmla="*/ 15 h 70"/>
                <a:gd name="T108" fmla="*/ 45 w 72"/>
                <a:gd name="T109" fmla="*/ 15 h 70"/>
                <a:gd name="T110" fmla="*/ 17 w 72"/>
                <a:gd name="T111"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 h="70">
                  <a:moveTo>
                    <a:pt x="65" y="34"/>
                  </a:moveTo>
                  <a:lnTo>
                    <a:pt x="65" y="34"/>
                  </a:lnTo>
                  <a:lnTo>
                    <a:pt x="65" y="34"/>
                  </a:lnTo>
                  <a:lnTo>
                    <a:pt x="67" y="36"/>
                  </a:lnTo>
                  <a:lnTo>
                    <a:pt x="67" y="36"/>
                  </a:lnTo>
                  <a:lnTo>
                    <a:pt x="67" y="36"/>
                  </a:lnTo>
                  <a:lnTo>
                    <a:pt x="67" y="39"/>
                  </a:lnTo>
                  <a:lnTo>
                    <a:pt x="69" y="39"/>
                  </a:lnTo>
                  <a:lnTo>
                    <a:pt x="69" y="39"/>
                  </a:lnTo>
                  <a:lnTo>
                    <a:pt x="69" y="41"/>
                  </a:lnTo>
                  <a:lnTo>
                    <a:pt x="69" y="41"/>
                  </a:lnTo>
                  <a:lnTo>
                    <a:pt x="69" y="41"/>
                  </a:lnTo>
                  <a:lnTo>
                    <a:pt x="69" y="44"/>
                  </a:lnTo>
                  <a:lnTo>
                    <a:pt x="69" y="44"/>
                  </a:lnTo>
                  <a:lnTo>
                    <a:pt x="72" y="44"/>
                  </a:lnTo>
                  <a:lnTo>
                    <a:pt x="72" y="44"/>
                  </a:lnTo>
                  <a:lnTo>
                    <a:pt x="72" y="46"/>
                  </a:lnTo>
                  <a:lnTo>
                    <a:pt x="72" y="46"/>
                  </a:lnTo>
                  <a:lnTo>
                    <a:pt x="72" y="46"/>
                  </a:lnTo>
                  <a:lnTo>
                    <a:pt x="72" y="46"/>
                  </a:lnTo>
                  <a:lnTo>
                    <a:pt x="72" y="48"/>
                  </a:lnTo>
                  <a:lnTo>
                    <a:pt x="72" y="48"/>
                  </a:lnTo>
                  <a:lnTo>
                    <a:pt x="72" y="48"/>
                  </a:lnTo>
                  <a:lnTo>
                    <a:pt x="72" y="51"/>
                  </a:lnTo>
                  <a:lnTo>
                    <a:pt x="72" y="51"/>
                  </a:lnTo>
                  <a:lnTo>
                    <a:pt x="72" y="51"/>
                  </a:lnTo>
                  <a:lnTo>
                    <a:pt x="72" y="53"/>
                  </a:lnTo>
                  <a:lnTo>
                    <a:pt x="69" y="53"/>
                  </a:lnTo>
                  <a:lnTo>
                    <a:pt x="69" y="56"/>
                  </a:lnTo>
                  <a:lnTo>
                    <a:pt x="69" y="56"/>
                  </a:lnTo>
                  <a:lnTo>
                    <a:pt x="69" y="58"/>
                  </a:lnTo>
                  <a:lnTo>
                    <a:pt x="69" y="58"/>
                  </a:lnTo>
                  <a:lnTo>
                    <a:pt x="69" y="58"/>
                  </a:lnTo>
                  <a:lnTo>
                    <a:pt x="67" y="60"/>
                  </a:lnTo>
                  <a:lnTo>
                    <a:pt x="67" y="60"/>
                  </a:lnTo>
                  <a:lnTo>
                    <a:pt x="67" y="60"/>
                  </a:lnTo>
                  <a:lnTo>
                    <a:pt x="67" y="63"/>
                  </a:lnTo>
                  <a:lnTo>
                    <a:pt x="65" y="63"/>
                  </a:lnTo>
                  <a:lnTo>
                    <a:pt x="65" y="63"/>
                  </a:lnTo>
                  <a:lnTo>
                    <a:pt x="65" y="65"/>
                  </a:lnTo>
                  <a:lnTo>
                    <a:pt x="62" y="65"/>
                  </a:lnTo>
                  <a:lnTo>
                    <a:pt x="62" y="65"/>
                  </a:lnTo>
                  <a:lnTo>
                    <a:pt x="62" y="65"/>
                  </a:lnTo>
                  <a:lnTo>
                    <a:pt x="60" y="68"/>
                  </a:lnTo>
                  <a:lnTo>
                    <a:pt x="60" y="68"/>
                  </a:lnTo>
                  <a:lnTo>
                    <a:pt x="60" y="68"/>
                  </a:lnTo>
                  <a:lnTo>
                    <a:pt x="57" y="68"/>
                  </a:lnTo>
                  <a:lnTo>
                    <a:pt x="57" y="68"/>
                  </a:lnTo>
                  <a:lnTo>
                    <a:pt x="55" y="70"/>
                  </a:lnTo>
                  <a:lnTo>
                    <a:pt x="55" y="70"/>
                  </a:lnTo>
                  <a:lnTo>
                    <a:pt x="53" y="70"/>
                  </a:lnTo>
                  <a:lnTo>
                    <a:pt x="53" y="70"/>
                  </a:lnTo>
                  <a:lnTo>
                    <a:pt x="50" y="70"/>
                  </a:lnTo>
                  <a:lnTo>
                    <a:pt x="50" y="70"/>
                  </a:lnTo>
                  <a:lnTo>
                    <a:pt x="48" y="70"/>
                  </a:lnTo>
                  <a:lnTo>
                    <a:pt x="0" y="70"/>
                  </a:lnTo>
                  <a:lnTo>
                    <a:pt x="0" y="0"/>
                  </a:lnTo>
                  <a:lnTo>
                    <a:pt x="48" y="0"/>
                  </a:lnTo>
                  <a:lnTo>
                    <a:pt x="48" y="0"/>
                  </a:lnTo>
                  <a:lnTo>
                    <a:pt x="50" y="0"/>
                  </a:lnTo>
                  <a:lnTo>
                    <a:pt x="50" y="0"/>
                  </a:lnTo>
                  <a:lnTo>
                    <a:pt x="53" y="0"/>
                  </a:lnTo>
                  <a:lnTo>
                    <a:pt x="53" y="0"/>
                  </a:lnTo>
                  <a:lnTo>
                    <a:pt x="55" y="0"/>
                  </a:lnTo>
                  <a:lnTo>
                    <a:pt x="55" y="0"/>
                  </a:lnTo>
                  <a:lnTo>
                    <a:pt x="55" y="0"/>
                  </a:lnTo>
                  <a:lnTo>
                    <a:pt x="57" y="0"/>
                  </a:lnTo>
                  <a:lnTo>
                    <a:pt x="57" y="3"/>
                  </a:lnTo>
                  <a:lnTo>
                    <a:pt x="57" y="3"/>
                  </a:lnTo>
                  <a:lnTo>
                    <a:pt x="60" y="3"/>
                  </a:lnTo>
                  <a:lnTo>
                    <a:pt x="60" y="3"/>
                  </a:lnTo>
                  <a:lnTo>
                    <a:pt x="60" y="5"/>
                  </a:lnTo>
                  <a:lnTo>
                    <a:pt x="62" y="5"/>
                  </a:lnTo>
                  <a:lnTo>
                    <a:pt x="62" y="5"/>
                  </a:lnTo>
                  <a:lnTo>
                    <a:pt x="62" y="5"/>
                  </a:lnTo>
                  <a:lnTo>
                    <a:pt x="65" y="8"/>
                  </a:lnTo>
                  <a:lnTo>
                    <a:pt x="65" y="8"/>
                  </a:lnTo>
                  <a:lnTo>
                    <a:pt x="65" y="8"/>
                  </a:lnTo>
                  <a:lnTo>
                    <a:pt x="65" y="10"/>
                  </a:lnTo>
                  <a:lnTo>
                    <a:pt x="67" y="10"/>
                  </a:lnTo>
                  <a:lnTo>
                    <a:pt x="67" y="10"/>
                  </a:lnTo>
                  <a:lnTo>
                    <a:pt x="67" y="12"/>
                  </a:lnTo>
                  <a:lnTo>
                    <a:pt x="67" y="12"/>
                  </a:lnTo>
                  <a:lnTo>
                    <a:pt x="67" y="15"/>
                  </a:lnTo>
                  <a:lnTo>
                    <a:pt x="67" y="15"/>
                  </a:lnTo>
                  <a:lnTo>
                    <a:pt x="67" y="15"/>
                  </a:lnTo>
                  <a:lnTo>
                    <a:pt x="69" y="17"/>
                  </a:lnTo>
                  <a:lnTo>
                    <a:pt x="69" y="17"/>
                  </a:lnTo>
                  <a:lnTo>
                    <a:pt x="69" y="20"/>
                  </a:lnTo>
                  <a:lnTo>
                    <a:pt x="69" y="20"/>
                  </a:lnTo>
                  <a:lnTo>
                    <a:pt x="69" y="22"/>
                  </a:lnTo>
                  <a:lnTo>
                    <a:pt x="69" y="22"/>
                  </a:lnTo>
                  <a:lnTo>
                    <a:pt x="69" y="22"/>
                  </a:lnTo>
                  <a:lnTo>
                    <a:pt x="67" y="24"/>
                  </a:lnTo>
                  <a:lnTo>
                    <a:pt x="67" y="24"/>
                  </a:lnTo>
                  <a:lnTo>
                    <a:pt x="67" y="24"/>
                  </a:lnTo>
                  <a:lnTo>
                    <a:pt x="67" y="27"/>
                  </a:lnTo>
                  <a:lnTo>
                    <a:pt x="67" y="27"/>
                  </a:lnTo>
                  <a:lnTo>
                    <a:pt x="67" y="29"/>
                  </a:lnTo>
                  <a:lnTo>
                    <a:pt x="67" y="29"/>
                  </a:lnTo>
                  <a:lnTo>
                    <a:pt x="67" y="29"/>
                  </a:lnTo>
                  <a:lnTo>
                    <a:pt x="65" y="29"/>
                  </a:lnTo>
                  <a:lnTo>
                    <a:pt x="65" y="32"/>
                  </a:lnTo>
                  <a:lnTo>
                    <a:pt x="65" y="32"/>
                  </a:lnTo>
                  <a:lnTo>
                    <a:pt x="65" y="32"/>
                  </a:lnTo>
                  <a:lnTo>
                    <a:pt x="65" y="34"/>
                  </a:lnTo>
                  <a:lnTo>
                    <a:pt x="65" y="34"/>
                  </a:lnTo>
                  <a:close/>
                  <a:moveTo>
                    <a:pt x="17" y="56"/>
                  </a:moveTo>
                  <a:lnTo>
                    <a:pt x="48" y="56"/>
                  </a:lnTo>
                  <a:lnTo>
                    <a:pt x="48" y="56"/>
                  </a:lnTo>
                  <a:lnTo>
                    <a:pt x="48" y="56"/>
                  </a:lnTo>
                  <a:lnTo>
                    <a:pt x="48" y="56"/>
                  </a:lnTo>
                  <a:lnTo>
                    <a:pt x="48" y="56"/>
                  </a:lnTo>
                  <a:lnTo>
                    <a:pt x="50" y="56"/>
                  </a:lnTo>
                  <a:lnTo>
                    <a:pt x="50" y="56"/>
                  </a:lnTo>
                  <a:lnTo>
                    <a:pt x="50" y="56"/>
                  </a:lnTo>
                  <a:lnTo>
                    <a:pt x="50" y="56"/>
                  </a:lnTo>
                  <a:lnTo>
                    <a:pt x="50" y="56"/>
                  </a:lnTo>
                  <a:lnTo>
                    <a:pt x="50" y="56"/>
                  </a:lnTo>
                  <a:lnTo>
                    <a:pt x="50" y="56"/>
                  </a:lnTo>
                  <a:lnTo>
                    <a:pt x="53" y="56"/>
                  </a:lnTo>
                  <a:lnTo>
                    <a:pt x="53" y="53"/>
                  </a:lnTo>
                  <a:lnTo>
                    <a:pt x="53" y="53"/>
                  </a:lnTo>
                  <a:lnTo>
                    <a:pt x="53" y="53"/>
                  </a:lnTo>
                  <a:lnTo>
                    <a:pt x="53" y="53"/>
                  </a:lnTo>
                  <a:lnTo>
                    <a:pt x="53" y="53"/>
                  </a:lnTo>
                  <a:lnTo>
                    <a:pt x="53" y="53"/>
                  </a:lnTo>
                  <a:lnTo>
                    <a:pt x="53" y="53"/>
                  </a:lnTo>
                  <a:lnTo>
                    <a:pt x="55" y="53"/>
                  </a:lnTo>
                  <a:lnTo>
                    <a:pt x="55" y="53"/>
                  </a:lnTo>
                  <a:lnTo>
                    <a:pt x="55" y="51"/>
                  </a:lnTo>
                  <a:lnTo>
                    <a:pt x="55" y="51"/>
                  </a:lnTo>
                  <a:lnTo>
                    <a:pt x="55" y="51"/>
                  </a:lnTo>
                  <a:lnTo>
                    <a:pt x="55" y="51"/>
                  </a:lnTo>
                  <a:lnTo>
                    <a:pt x="55" y="51"/>
                  </a:lnTo>
                  <a:lnTo>
                    <a:pt x="55" y="51"/>
                  </a:lnTo>
                  <a:lnTo>
                    <a:pt x="55" y="51"/>
                  </a:lnTo>
                  <a:lnTo>
                    <a:pt x="55" y="48"/>
                  </a:lnTo>
                  <a:lnTo>
                    <a:pt x="55" y="48"/>
                  </a:lnTo>
                  <a:lnTo>
                    <a:pt x="55" y="48"/>
                  </a:lnTo>
                  <a:lnTo>
                    <a:pt x="55" y="48"/>
                  </a:lnTo>
                  <a:lnTo>
                    <a:pt x="55" y="48"/>
                  </a:lnTo>
                  <a:lnTo>
                    <a:pt x="55" y="48"/>
                  </a:lnTo>
                  <a:lnTo>
                    <a:pt x="55" y="46"/>
                  </a:lnTo>
                  <a:lnTo>
                    <a:pt x="55" y="46"/>
                  </a:lnTo>
                  <a:lnTo>
                    <a:pt x="55" y="46"/>
                  </a:lnTo>
                  <a:lnTo>
                    <a:pt x="55" y="46"/>
                  </a:lnTo>
                  <a:lnTo>
                    <a:pt x="55" y="46"/>
                  </a:lnTo>
                  <a:lnTo>
                    <a:pt x="55" y="46"/>
                  </a:lnTo>
                  <a:lnTo>
                    <a:pt x="55" y="46"/>
                  </a:lnTo>
                  <a:lnTo>
                    <a:pt x="55" y="44"/>
                  </a:lnTo>
                  <a:lnTo>
                    <a:pt x="55" y="44"/>
                  </a:lnTo>
                  <a:lnTo>
                    <a:pt x="55" y="44"/>
                  </a:lnTo>
                  <a:lnTo>
                    <a:pt x="53" y="44"/>
                  </a:lnTo>
                  <a:lnTo>
                    <a:pt x="53" y="44"/>
                  </a:lnTo>
                  <a:lnTo>
                    <a:pt x="53" y="44"/>
                  </a:lnTo>
                  <a:lnTo>
                    <a:pt x="53" y="44"/>
                  </a:lnTo>
                  <a:lnTo>
                    <a:pt x="53" y="44"/>
                  </a:lnTo>
                  <a:lnTo>
                    <a:pt x="53" y="41"/>
                  </a:lnTo>
                  <a:lnTo>
                    <a:pt x="53" y="41"/>
                  </a:lnTo>
                  <a:lnTo>
                    <a:pt x="53" y="41"/>
                  </a:lnTo>
                  <a:lnTo>
                    <a:pt x="50" y="41"/>
                  </a:lnTo>
                  <a:lnTo>
                    <a:pt x="50" y="41"/>
                  </a:lnTo>
                  <a:lnTo>
                    <a:pt x="50" y="41"/>
                  </a:lnTo>
                  <a:lnTo>
                    <a:pt x="50" y="41"/>
                  </a:lnTo>
                  <a:lnTo>
                    <a:pt x="50" y="41"/>
                  </a:lnTo>
                  <a:lnTo>
                    <a:pt x="50" y="41"/>
                  </a:lnTo>
                  <a:lnTo>
                    <a:pt x="50" y="41"/>
                  </a:lnTo>
                  <a:lnTo>
                    <a:pt x="48" y="41"/>
                  </a:lnTo>
                  <a:lnTo>
                    <a:pt x="48" y="41"/>
                  </a:lnTo>
                  <a:lnTo>
                    <a:pt x="48" y="41"/>
                  </a:lnTo>
                  <a:lnTo>
                    <a:pt x="48" y="41"/>
                  </a:lnTo>
                  <a:lnTo>
                    <a:pt x="48" y="41"/>
                  </a:lnTo>
                  <a:lnTo>
                    <a:pt x="17" y="41"/>
                  </a:lnTo>
                  <a:lnTo>
                    <a:pt x="17" y="56"/>
                  </a:lnTo>
                  <a:lnTo>
                    <a:pt x="17" y="56"/>
                  </a:lnTo>
                  <a:close/>
                  <a:moveTo>
                    <a:pt x="17" y="27"/>
                  </a:moveTo>
                  <a:lnTo>
                    <a:pt x="45" y="27"/>
                  </a:lnTo>
                  <a:lnTo>
                    <a:pt x="45" y="27"/>
                  </a:lnTo>
                  <a:lnTo>
                    <a:pt x="45" y="27"/>
                  </a:lnTo>
                  <a:lnTo>
                    <a:pt x="48" y="27"/>
                  </a:lnTo>
                  <a:lnTo>
                    <a:pt x="48" y="27"/>
                  </a:lnTo>
                  <a:lnTo>
                    <a:pt x="48" y="27"/>
                  </a:lnTo>
                  <a:lnTo>
                    <a:pt x="48" y="27"/>
                  </a:lnTo>
                  <a:lnTo>
                    <a:pt x="48" y="27"/>
                  </a:lnTo>
                  <a:lnTo>
                    <a:pt x="50" y="27"/>
                  </a:lnTo>
                  <a:lnTo>
                    <a:pt x="50" y="27"/>
                  </a:lnTo>
                  <a:lnTo>
                    <a:pt x="50" y="24"/>
                  </a:lnTo>
                  <a:lnTo>
                    <a:pt x="50" y="24"/>
                  </a:lnTo>
                  <a:lnTo>
                    <a:pt x="50" y="24"/>
                  </a:lnTo>
                  <a:lnTo>
                    <a:pt x="53" y="24"/>
                  </a:lnTo>
                  <a:lnTo>
                    <a:pt x="53" y="24"/>
                  </a:lnTo>
                  <a:lnTo>
                    <a:pt x="53" y="22"/>
                  </a:lnTo>
                  <a:lnTo>
                    <a:pt x="53" y="22"/>
                  </a:lnTo>
                  <a:lnTo>
                    <a:pt x="53" y="22"/>
                  </a:lnTo>
                  <a:lnTo>
                    <a:pt x="53" y="22"/>
                  </a:lnTo>
                  <a:lnTo>
                    <a:pt x="53" y="22"/>
                  </a:lnTo>
                  <a:lnTo>
                    <a:pt x="53" y="22"/>
                  </a:lnTo>
                  <a:lnTo>
                    <a:pt x="53" y="22"/>
                  </a:lnTo>
                  <a:lnTo>
                    <a:pt x="53" y="20"/>
                  </a:lnTo>
                  <a:lnTo>
                    <a:pt x="53" y="20"/>
                  </a:lnTo>
                  <a:lnTo>
                    <a:pt x="53" y="20"/>
                  </a:lnTo>
                  <a:lnTo>
                    <a:pt x="53" y="20"/>
                  </a:lnTo>
                  <a:lnTo>
                    <a:pt x="53" y="20"/>
                  </a:lnTo>
                  <a:lnTo>
                    <a:pt x="53" y="20"/>
                  </a:lnTo>
                  <a:lnTo>
                    <a:pt x="53" y="17"/>
                  </a:lnTo>
                  <a:lnTo>
                    <a:pt x="53" y="17"/>
                  </a:lnTo>
                  <a:lnTo>
                    <a:pt x="50" y="17"/>
                  </a:lnTo>
                  <a:lnTo>
                    <a:pt x="50" y="17"/>
                  </a:lnTo>
                  <a:lnTo>
                    <a:pt x="50" y="15"/>
                  </a:lnTo>
                  <a:lnTo>
                    <a:pt x="50" y="15"/>
                  </a:lnTo>
                  <a:lnTo>
                    <a:pt x="50" y="15"/>
                  </a:lnTo>
                  <a:lnTo>
                    <a:pt x="50" y="15"/>
                  </a:lnTo>
                  <a:lnTo>
                    <a:pt x="48" y="15"/>
                  </a:lnTo>
                  <a:lnTo>
                    <a:pt x="48" y="15"/>
                  </a:lnTo>
                  <a:lnTo>
                    <a:pt x="48" y="15"/>
                  </a:lnTo>
                  <a:lnTo>
                    <a:pt x="48" y="15"/>
                  </a:lnTo>
                  <a:lnTo>
                    <a:pt x="48" y="15"/>
                  </a:lnTo>
                  <a:lnTo>
                    <a:pt x="48" y="15"/>
                  </a:lnTo>
                  <a:lnTo>
                    <a:pt x="45" y="15"/>
                  </a:lnTo>
                  <a:lnTo>
                    <a:pt x="45" y="15"/>
                  </a:lnTo>
                  <a:lnTo>
                    <a:pt x="45" y="15"/>
                  </a:lnTo>
                  <a:lnTo>
                    <a:pt x="17" y="15"/>
                  </a:lnTo>
                  <a:lnTo>
                    <a:pt x="17" y="27"/>
                  </a:lnTo>
                  <a:lnTo>
                    <a:pt x="17"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sp>
          <p:nvSpPr>
            <p:cNvPr id="19" name="Freeform 229"/>
            <p:cNvSpPr>
              <a:spLocks noEditPoints="1"/>
            </p:cNvSpPr>
            <p:nvPr/>
          </p:nvSpPr>
          <p:spPr bwMode="black">
            <a:xfrm>
              <a:off x="6936" y="180"/>
              <a:ext cx="526" cy="527"/>
            </a:xfrm>
            <a:custGeom>
              <a:avLst/>
              <a:gdLst>
                <a:gd name="T0" fmla="*/ 110 w 220"/>
                <a:gd name="T1" fmla="*/ 0 h 220"/>
                <a:gd name="T2" fmla="*/ 0 w 220"/>
                <a:gd name="T3" fmla="*/ 110 h 220"/>
                <a:gd name="T4" fmla="*/ 110 w 220"/>
                <a:gd name="T5" fmla="*/ 220 h 220"/>
                <a:gd name="T6" fmla="*/ 220 w 220"/>
                <a:gd name="T7" fmla="*/ 110 h 220"/>
                <a:gd name="T8" fmla="*/ 110 w 220"/>
                <a:gd name="T9" fmla="*/ 0 h 220"/>
                <a:gd name="T10" fmla="*/ 110 w 220"/>
                <a:gd name="T11" fmla="*/ 208 h 220"/>
                <a:gd name="T12" fmla="*/ 12 w 220"/>
                <a:gd name="T13" fmla="*/ 110 h 220"/>
                <a:gd name="T14" fmla="*/ 110 w 220"/>
                <a:gd name="T15" fmla="*/ 12 h 220"/>
                <a:gd name="T16" fmla="*/ 208 w 220"/>
                <a:gd name="T17" fmla="*/ 110 h 220"/>
                <a:gd name="T18" fmla="*/ 110 w 220"/>
                <a:gd name="T19"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0" h="220">
                  <a:moveTo>
                    <a:pt x="110" y="0"/>
                  </a:moveTo>
                  <a:cubicBezTo>
                    <a:pt x="49" y="0"/>
                    <a:pt x="0" y="49"/>
                    <a:pt x="0" y="110"/>
                  </a:cubicBezTo>
                  <a:cubicBezTo>
                    <a:pt x="0" y="171"/>
                    <a:pt x="49" y="220"/>
                    <a:pt x="110" y="220"/>
                  </a:cubicBezTo>
                  <a:cubicBezTo>
                    <a:pt x="171" y="220"/>
                    <a:pt x="220" y="171"/>
                    <a:pt x="220" y="110"/>
                  </a:cubicBezTo>
                  <a:cubicBezTo>
                    <a:pt x="220" y="49"/>
                    <a:pt x="171" y="0"/>
                    <a:pt x="110" y="0"/>
                  </a:cubicBezTo>
                  <a:close/>
                  <a:moveTo>
                    <a:pt x="110" y="208"/>
                  </a:moveTo>
                  <a:cubicBezTo>
                    <a:pt x="56" y="208"/>
                    <a:pt x="12" y="164"/>
                    <a:pt x="12" y="110"/>
                  </a:cubicBezTo>
                  <a:cubicBezTo>
                    <a:pt x="12" y="56"/>
                    <a:pt x="56" y="12"/>
                    <a:pt x="110" y="12"/>
                  </a:cubicBezTo>
                  <a:cubicBezTo>
                    <a:pt x="164" y="12"/>
                    <a:pt x="208" y="56"/>
                    <a:pt x="208" y="110"/>
                  </a:cubicBezTo>
                  <a:cubicBezTo>
                    <a:pt x="208" y="164"/>
                    <a:pt x="164" y="208"/>
                    <a:pt x="110" y="20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571" tIns="45785" rIns="91571" bIns="45785" numCol="1" anchor="t" anchorCtr="0" compatLnSpc="1">
              <a:prstTxWarp prst="textNoShape">
                <a:avLst/>
              </a:prstTxWarp>
            </a:bodyPr>
            <a:lstStyle/>
            <a:p>
              <a:pPr defTabSz="915680"/>
              <a:endParaRPr lang="en-US" sz="1803" dirty="0">
                <a:solidFill>
                  <a:prstClr val="black"/>
                </a:solidFill>
              </a:endParaRPr>
            </a:p>
          </p:txBody>
        </p:sp>
      </p:grpSp>
    </p:spTree>
    <p:extLst>
      <p:ext uri="{BB962C8B-B14F-4D97-AF65-F5344CB8AC3E}">
        <p14:creationId xmlns:p14="http://schemas.microsoft.com/office/powerpoint/2010/main" val="3760288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9" name="Subtitle 2"/>
          <p:cNvSpPr>
            <a:spLocks noGrp="1"/>
          </p:cNvSpPr>
          <p:nvPr>
            <p:ph type="subTitle" idx="1"/>
          </p:nvPr>
        </p:nvSpPr>
        <p:spPr bwMode="gray">
          <a:xfrm>
            <a:off x="980410" y="551657"/>
            <a:ext cx="10801406" cy="5933094"/>
          </a:xfrm>
        </p:spPr>
        <p:txBody>
          <a:bodyPr anchor="ctr"/>
          <a:lstStyle>
            <a:lvl1pPr marL="0" indent="0" algn="l">
              <a:buNone/>
              <a:defRPr sz="6600">
                <a:solidFill>
                  <a:schemeClr val="tx2"/>
                </a:solidFill>
              </a:defRPr>
            </a:lvl1pPr>
            <a:lvl2pPr marL="0" indent="0" algn="l">
              <a:buNone/>
              <a:defRPr sz="6600">
                <a:solidFill>
                  <a:schemeClr val="tx2"/>
                </a:solidFill>
              </a:defRPr>
            </a:lvl2pPr>
            <a:lvl3pPr marL="0" indent="0" algn="l">
              <a:buNone/>
              <a:defRPr sz="6600">
                <a:solidFill>
                  <a:schemeClr val="tx2"/>
                </a:solidFill>
              </a:defRPr>
            </a:lvl3pPr>
            <a:lvl4pPr marL="0" indent="0" algn="l">
              <a:buNone/>
              <a:defRPr sz="6600">
                <a:solidFill>
                  <a:schemeClr val="tx2"/>
                </a:solidFill>
              </a:defRPr>
            </a:lvl4pPr>
            <a:lvl5pPr marL="0" indent="0" algn="l">
              <a:buNone/>
              <a:defRPr sz="6600">
                <a:solidFill>
                  <a:schemeClr val="tx2"/>
                </a:solidFill>
              </a:defRPr>
            </a:lvl5pPr>
            <a:lvl6pPr marL="0" indent="0" algn="l">
              <a:buNone/>
              <a:defRPr sz="6600">
                <a:solidFill>
                  <a:schemeClr val="tx2"/>
                </a:solidFill>
              </a:defRPr>
            </a:lvl6pPr>
            <a:lvl7pPr marL="0" indent="0" algn="l">
              <a:buNone/>
              <a:defRPr sz="6600">
                <a:solidFill>
                  <a:schemeClr val="tx2"/>
                </a:solidFill>
              </a:defRPr>
            </a:lvl7pPr>
            <a:lvl8pPr marL="0" indent="0" algn="l">
              <a:buNone/>
              <a:defRPr sz="6600">
                <a:solidFill>
                  <a:schemeClr val="tx2"/>
                </a:solidFill>
              </a:defRPr>
            </a:lvl8pPr>
            <a:lvl9pPr marL="0" indent="0" algn="l">
              <a:buNone/>
              <a:defRPr sz="6600">
                <a:solidFill>
                  <a:schemeClr val="tx2"/>
                </a:solidFill>
              </a:defRPr>
            </a:lvl9pPr>
          </a:lstStyle>
          <a:p>
            <a:pPr lvl="0"/>
            <a:r>
              <a:rPr lang="en-US"/>
              <a:t>Click to edit Master subtitle style</a:t>
            </a:r>
            <a:endParaRPr lang="en-US" dirty="0"/>
          </a:p>
        </p:txBody>
      </p:sp>
      <p:sp>
        <p:nvSpPr>
          <p:cNvPr id="3" name="Date Placeholder 2"/>
          <p:cNvSpPr>
            <a:spLocks noGrp="1"/>
          </p:cNvSpPr>
          <p:nvPr>
            <p:ph type="dt" sz="half" idx="10"/>
          </p:nvPr>
        </p:nvSpPr>
        <p:spPr/>
        <p:txBody>
          <a:bodyPr/>
          <a:lstStyle/>
          <a:p>
            <a:fld id="{35DC7553-D80D-44A3-8916-9D60B9CEB6D2}" type="datetime1">
              <a:rPr lang="en-US" smtClean="0"/>
              <a:t>1/10/2025</a:t>
            </a:fld>
            <a:endParaRPr lang="en-US" dirty="0"/>
          </a:p>
        </p:txBody>
      </p:sp>
      <p:sp>
        <p:nvSpPr>
          <p:cNvPr id="5" name="Slide Number Placeholder 4"/>
          <p:cNvSpPr>
            <a:spLocks noGrp="1"/>
          </p:cNvSpPr>
          <p:nvPr>
            <p:ph type="sldNum" sz="quarter" idx="12"/>
          </p:nvPr>
        </p:nvSpPr>
        <p:spPr/>
        <p:txBody>
          <a:bodyPr/>
          <a:lstStyle/>
          <a:p>
            <a:fld id="{EEAD9179-7A6B-4268-BEB2-F3B8EB06115B}" type="slidenum">
              <a:rPr lang="en-US" smtClean="0"/>
              <a:pPr/>
              <a:t>‹#›</a:t>
            </a:fld>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pic>
        <p:nvPicPr>
          <p:cNvPr id="7"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893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Image">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p>
            <a:fld id="{54B4B8A7-FCF9-43C9-B64E-095C264F6F09}" type="datetime1">
              <a:rPr lang="en-US" smtClean="0"/>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5" name="Slide Number Placeholder 4"/>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6" name="Picture Placeholder 14"/>
          <p:cNvSpPr>
            <a:spLocks noGrp="1"/>
          </p:cNvSpPr>
          <p:nvPr>
            <p:ph type="pic" sz="quarter" idx="16"/>
          </p:nvPr>
        </p:nvSpPr>
        <p:spPr bwMode="gray">
          <a:xfrm>
            <a:off x="1" y="0"/>
            <a:ext cx="12192000" cy="6858000"/>
          </a:xfrm>
        </p:spPr>
        <p:txBody>
          <a:bodyPr tIns="540000" anchor="ctr"/>
          <a:lstStyle>
            <a:lvl1pPr algn="ctr">
              <a:defRPr/>
            </a:lvl1pPr>
          </a:lstStyle>
          <a:p>
            <a:r>
              <a:rPr lang="en-US" dirty="0"/>
              <a:t>Click icon to add picture</a:t>
            </a:r>
          </a:p>
        </p:txBody>
      </p:sp>
    </p:spTree>
    <p:extLst>
      <p:ext uri="{BB962C8B-B14F-4D97-AF65-F5344CB8AC3E}">
        <p14:creationId xmlns:p14="http://schemas.microsoft.com/office/powerpoint/2010/main" val="36453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Final Slide">
    <p:spTree>
      <p:nvGrpSpPr>
        <p:cNvPr id="1" name=""/>
        <p:cNvGrpSpPr/>
        <p:nvPr/>
      </p:nvGrpSpPr>
      <p:grpSpPr>
        <a:xfrm>
          <a:off x="0" y="0"/>
          <a:ext cx="0" cy="0"/>
          <a:chOff x="0" y="0"/>
          <a:chExt cx="0" cy="0"/>
        </a:xfrm>
      </p:grpSpPr>
      <p:sp>
        <p:nvSpPr>
          <p:cNvPr id="16" name="Freeform 15"/>
          <p:cNvSpPr/>
          <p:nvPr/>
        </p:nvSpPr>
        <p:spPr>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flip="none" rotWithShape="1">
            <a:gsLst>
              <a:gs pos="32760">
                <a:srgbClr val="00617F"/>
              </a:gs>
              <a:gs pos="0">
                <a:srgbClr val="00617F"/>
              </a:gs>
              <a:gs pos="72000">
                <a:srgbClr val="10384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Subtitle 2"/>
          <p:cNvSpPr>
            <a:spLocks noGrp="1"/>
          </p:cNvSpPr>
          <p:nvPr>
            <p:ph type="subTitle" idx="1"/>
          </p:nvPr>
        </p:nvSpPr>
        <p:spPr bwMode="gray">
          <a:xfrm>
            <a:off x="708911" y="1732422"/>
            <a:ext cx="5382199"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D39783E8-2E4F-40ED-9357-32DE96CC11AB}" type="datetime1">
              <a:rPr lang="en-US" smtClean="0"/>
              <a:t>1/10/2025</a:t>
            </a:fld>
            <a:endParaRPr lang="en-US" dirty="0"/>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white">
          <a:xfrm>
            <a:off x="708911" y="2424948"/>
            <a:ext cx="5382199" cy="1620000"/>
          </a:xfrm>
        </p:spPr>
        <p:txBody>
          <a:bodyPr anchor="t"/>
          <a:lstStyle>
            <a:lvl1pPr>
              <a:defRPr sz="5400" i="1">
                <a:solidFill>
                  <a:schemeClr val="accent4"/>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tx2"/>
                </a:solidFill>
                <a:effectLst/>
                <a:uLnTx/>
                <a:uFillTx/>
              </a:rPr>
              <a:t>///////////</a:t>
            </a:r>
          </a:p>
        </p:txBody>
      </p:sp>
      <p:sp>
        <p:nvSpPr>
          <p:cNvPr id="21" name="Text Placeholder 20"/>
          <p:cNvSpPr>
            <a:spLocks noGrp="1"/>
          </p:cNvSpPr>
          <p:nvPr>
            <p:ph type="body" sz="quarter" idx="13"/>
          </p:nvPr>
        </p:nvSpPr>
        <p:spPr bwMode="gray">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4"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auto">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tx2"/>
          </a:solidFill>
          <a:ln>
            <a:noFill/>
          </a:ln>
          <a:extLst/>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554167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866"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81430286-7D98-4FEE-9311-A66FFD98BE14}" type="datetime1">
              <a:rPr lang="en-US" smtClean="0"/>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a:t>
            </a:fld>
            <a:endParaRPr lang="en-US" dirty="0"/>
          </a:p>
        </p:txBody>
      </p:sp>
      <p:sp>
        <p:nvSpPr>
          <p:cNvPr id="11" name="Text Placeholder 10"/>
          <p:cNvSpPr>
            <a:spLocks noGrp="1"/>
          </p:cNvSpPr>
          <p:nvPr>
            <p:ph type="body" sz="quarter" idx="14"/>
          </p:nvPr>
        </p:nvSpPr>
        <p:spPr bwMode="gray">
          <a:xfrm>
            <a:off x="980409" y="1732751"/>
            <a:ext cx="10801406" cy="4752000"/>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7945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Final Slide 2">
    <p:spTree>
      <p:nvGrpSpPr>
        <p:cNvPr id="1" name=""/>
        <p:cNvGrpSpPr/>
        <p:nvPr/>
      </p:nvGrpSpPr>
      <p:grpSpPr>
        <a:xfrm>
          <a:off x="0" y="0"/>
          <a:ext cx="0" cy="0"/>
          <a:chOff x="0" y="0"/>
          <a:chExt cx="0" cy="0"/>
        </a:xfrm>
      </p:grpSpPr>
      <p:sp>
        <p:nvSpPr>
          <p:cNvPr id="16" name="Freeform 15"/>
          <p:cNvSpPr/>
          <p:nvPr/>
        </p:nvSpPr>
        <p:spPr>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2B6636"/>
              </a:gs>
              <a:gs pos="0">
                <a:srgbClr val="2B6636"/>
              </a:gs>
              <a:gs pos="72000">
                <a:srgbClr val="00442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Subtitle 2"/>
          <p:cNvSpPr>
            <a:spLocks noGrp="1"/>
          </p:cNvSpPr>
          <p:nvPr>
            <p:ph type="subTitle" idx="1"/>
          </p:nvPr>
        </p:nvSpPr>
        <p:spPr bwMode="gray">
          <a:xfrm>
            <a:off x="708913" y="1732758"/>
            <a:ext cx="5382197"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87AB0D21-A70C-4DCA-9404-2DF6873EAE6E}" type="datetime1">
              <a:rPr lang="en-US" smtClean="0"/>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white">
          <a:xfrm>
            <a:off x="708912" y="2424948"/>
            <a:ext cx="5382199" cy="1620000"/>
          </a:xfrm>
        </p:spPr>
        <p:txBody>
          <a:bodyPr anchor="t"/>
          <a:lstStyle>
            <a:lvl1pPr>
              <a:defRPr sz="5400" i="1">
                <a:solidFill>
                  <a:schemeClr val="tx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2"/>
                </a:solidFill>
                <a:effectLst/>
                <a:uLnTx/>
                <a:uFillTx/>
              </a:rPr>
              <a:t>///////////</a:t>
            </a:r>
          </a:p>
        </p:txBody>
      </p:sp>
      <p:sp>
        <p:nvSpPr>
          <p:cNvPr id="21" name="Text Placeholder 20"/>
          <p:cNvSpPr>
            <a:spLocks noGrp="1"/>
          </p:cNvSpPr>
          <p:nvPr>
            <p:ph type="body" sz="quarter" idx="13"/>
          </p:nvPr>
        </p:nvSpPr>
        <p:spPr bwMode="gray">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4"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auto">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2"/>
          </a:solidFill>
          <a:ln>
            <a:noFill/>
          </a:ln>
          <a:extLst/>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2733572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Final Slide 3">
    <p:spTree>
      <p:nvGrpSpPr>
        <p:cNvPr id="1" name=""/>
        <p:cNvGrpSpPr/>
        <p:nvPr/>
      </p:nvGrpSpPr>
      <p:grpSpPr>
        <a:xfrm>
          <a:off x="0" y="0"/>
          <a:ext cx="0" cy="0"/>
          <a:chOff x="0" y="0"/>
          <a:chExt cx="0" cy="0"/>
        </a:xfrm>
      </p:grpSpPr>
      <p:sp>
        <p:nvSpPr>
          <p:cNvPr id="16" name="Freeform 15"/>
          <p:cNvSpPr/>
          <p:nvPr/>
        </p:nvSpPr>
        <p:spPr>
          <a:xfrm flipV="1">
            <a:off x="1" y="0"/>
            <a:ext cx="8199194" cy="6877050"/>
          </a:xfrm>
          <a:custGeom>
            <a:avLst/>
            <a:gdLst>
              <a:gd name="connsiteX0" fmla="*/ 0 w 8198127"/>
              <a:gd name="connsiteY0" fmla="*/ 6877050 h 6877050"/>
              <a:gd name="connsiteX1" fmla="*/ 6090082 w 8198127"/>
              <a:gd name="connsiteY1" fmla="*/ 6877050 h 6877050"/>
              <a:gd name="connsiteX2" fmla="*/ 8198127 w 8198127"/>
              <a:gd name="connsiteY2" fmla="*/ 6877050 h 6877050"/>
              <a:gd name="connsiteX3" fmla="*/ 6090082 w 8198127"/>
              <a:gd name="connsiteY3" fmla="*/ 0 h 6877050"/>
              <a:gd name="connsiteX4" fmla="*/ 0 w 8198127"/>
              <a:gd name="connsiteY4" fmla="*/ 0 h 687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8127" h="6877050">
                <a:moveTo>
                  <a:pt x="0" y="6877050"/>
                </a:moveTo>
                <a:lnTo>
                  <a:pt x="6090082" y="6877050"/>
                </a:lnTo>
                <a:lnTo>
                  <a:pt x="8198127" y="6877050"/>
                </a:lnTo>
                <a:lnTo>
                  <a:pt x="6090082" y="0"/>
                </a:lnTo>
                <a:lnTo>
                  <a:pt x="0" y="0"/>
                </a:lnTo>
                <a:close/>
              </a:path>
            </a:pathLst>
          </a:custGeom>
          <a:gradFill>
            <a:gsLst>
              <a:gs pos="28000">
                <a:srgbClr val="624963"/>
              </a:gs>
              <a:gs pos="0">
                <a:srgbClr val="624963"/>
              </a:gs>
              <a:gs pos="72000">
                <a:srgbClr val="443247"/>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3" name="Subtitle 2"/>
          <p:cNvSpPr>
            <a:spLocks noGrp="1"/>
          </p:cNvSpPr>
          <p:nvPr>
            <p:ph type="subTitle" idx="1"/>
          </p:nvPr>
        </p:nvSpPr>
        <p:spPr bwMode="gray">
          <a:xfrm>
            <a:off x="708912" y="1732758"/>
            <a:ext cx="5382197" cy="592617"/>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CD832A4B-4D19-4EC2-BF4A-DCE76A882546}" type="datetime1">
              <a:rPr lang="en-US" smtClean="0"/>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 Bayer 16:9 Template /// December 2017</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white">
          <a:xfrm>
            <a:off x="708912" y="2424948"/>
            <a:ext cx="5382199" cy="1620000"/>
          </a:xfrm>
        </p:spPr>
        <p:txBody>
          <a:bodyPr anchor="t"/>
          <a:lstStyle>
            <a:lvl1pPr>
              <a:defRPr sz="5400" i="1">
                <a:solidFill>
                  <a:schemeClr val="accent2"/>
                </a:solidFill>
              </a:defRPr>
            </a:lvl1pPr>
          </a:lstStyle>
          <a:p>
            <a:r>
              <a:rPr lang="en-US"/>
              <a:t>Click to edit Master title style</a:t>
            </a:r>
            <a:endParaRPr lang="en-US" dirty="0"/>
          </a:p>
        </p:txBody>
      </p:sp>
      <p:sp>
        <p:nvSpPr>
          <p:cNvPr id="18" name="TextBox 17">
            <a:extLst>
              <a:ext uri="{FF2B5EF4-FFF2-40B4-BE49-F238E27FC236}">
                <a16:creationId xmlns:a16="http://schemas.microsoft.com/office/drawing/2014/main" id="{5EE7DB5C-15A7-4763-A498-7608598D843B}"/>
              </a:ext>
            </a:extLst>
          </p:cNvPr>
          <p:cNvSpPr txBox="1"/>
          <p:nvPr/>
        </p:nvSpPr>
        <p:spPr bwMode="white">
          <a:xfrm>
            <a:off x="1378862" y="4041068"/>
            <a:ext cx="480895" cy="179724"/>
          </a:xfrm>
          <a:prstGeom prst="rect">
            <a:avLst/>
          </a:prstGeom>
          <a:noFill/>
        </p:spPr>
        <p:txBody>
          <a:bodyPr wrap="none" lIns="0" tIns="0" rIns="0" bIns="0" rtlCol="0" anchor="ctr">
            <a:noAutofit/>
          </a:bodyPr>
          <a:lstStyle/>
          <a:p>
            <a:pPr marL="0" marR="0" lvl="0" indent="0" algn="ctr" defTabSz="91568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chemeClr val="accent4"/>
                </a:solidFill>
                <a:effectLst/>
                <a:uLnTx/>
                <a:uFillTx/>
              </a:rPr>
              <a:t>///////////</a:t>
            </a:r>
          </a:p>
        </p:txBody>
      </p:sp>
      <p:sp>
        <p:nvSpPr>
          <p:cNvPr id="21" name="Text Placeholder 20"/>
          <p:cNvSpPr>
            <a:spLocks noGrp="1"/>
          </p:cNvSpPr>
          <p:nvPr>
            <p:ph type="body" sz="quarter" idx="13"/>
          </p:nvPr>
        </p:nvSpPr>
        <p:spPr bwMode="gray">
          <a:xfrm>
            <a:off x="1414582" y="4262151"/>
            <a:ext cx="360046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Picture Placeholder 16"/>
          <p:cNvSpPr>
            <a:spLocks noGrp="1"/>
          </p:cNvSpPr>
          <p:nvPr>
            <p:ph type="pic" sz="quarter" idx="14"/>
          </p:nvPr>
        </p:nvSpPr>
        <p:spPr bwMode="gray">
          <a:xfrm>
            <a:off x="6096716" y="0"/>
            <a:ext cx="6095285" cy="6858000"/>
          </a:xfrm>
          <a:custGeom>
            <a:avLst/>
            <a:gdLst>
              <a:gd name="connsiteX0" fmla="*/ 2102205 w 6094492"/>
              <a:gd name="connsiteY0" fmla="*/ 0 h 6858000"/>
              <a:gd name="connsiteX1" fmla="*/ 6094492 w 6094492"/>
              <a:gd name="connsiteY1" fmla="*/ 0 h 6858000"/>
              <a:gd name="connsiteX2" fmla="*/ 6094492 w 6094492"/>
              <a:gd name="connsiteY2" fmla="*/ 6858000 h 6858000"/>
              <a:gd name="connsiteX3" fmla="*/ 0 w 609449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4492" h="6858000">
                <a:moveTo>
                  <a:pt x="2102205" y="0"/>
                </a:moveTo>
                <a:lnTo>
                  <a:pt x="6094492" y="0"/>
                </a:lnTo>
                <a:lnTo>
                  <a:pt x="6094492"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14"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6"/>
          <p:cNvSpPr>
            <a:spLocks/>
          </p:cNvSpPr>
          <p:nvPr/>
        </p:nvSpPr>
        <p:spPr bwMode="auto">
          <a:xfrm>
            <a:off x="5111999" y="0"/>
            <a:ext cx="2939247" cy="6877050"/>
          </a:xfrm>
          <a:custGeom>
            <a:avLst/>
            <a:gdLst>
              <a:gd name="T0" fmla="*/ 10 w 2188"/>
              <a:gd name="T1" fmla="*/ 5120 h 5120"/>
              <a:gd name="T2" fmla="*/ 2188 w 2188"/>
              <a:gd name="T3" fmla="*/ 0 h 5120"/>
              <a:gd name="T4" fmla="*/ 2179 w 2188"/>
              <a:gd name="T5" fmla="*/ 0 h 5120"/>
              <a:gd name="T6" fmla="*/ 0 w 2188"/>
              <a:gd name="T7" fmla="*/ 5120 h 5120"/>
              <a:gd name="T8" fmla="*/ 10 w 2188"/>
              <a:gd name="T9" fmla="*/ 5120 h 5120"/>
            </a:gdLst>
            <a:ahLst/>
            <a:cxnLst>
              <a:cxn ang="0">
                <a:pos x="T0" y="T1"/>
              </a:cxn>
              <a:cxn ang="0">
                <a:pos x="T2" y="T3"/>
              </a:cxn>
              <a:cxn ang="0">
                <a:pos x="T4" y="T5"/>
              </a:cxn>
              <a:cxn ang="0">
                <a:pos x="T6" y="T7"/>
              </a:cxn>
              <a:cxn ang="0">
                <a:pos x="T8" y="T9"/>
              </a:cxn>
            </a:cxnLst>
            <a:rect l="0" t="0" r="r" b="b"/>
            <a:pathLst>
              <a:path w="2188" h="5120">
                <a:moveTo>
                  <a:pt x="10" y="5120"/>
                </a:moveTo>
                <a:lnTo>
                  <a:pt x="2188" y="0"/>
                </a:lnTo>
                <a:lnTo>
                  <a:pt x="2179" y="0"/>
                </a:lnTo>
                <a:lnTo>
                  <a:pt x="0" y="5120"/>
                </a:lnTo>
                <a:lnTo>
                  <a:pt x="10" y="5120"/>
                </a:lnTo>
                <a:close/>
              </a:path>
            </a:pathLst>
          </a:custGeom>
          <a:solidFill>
            <a:schemeClr val="accent4"/>
          </a:solidFill>
          <a:ln>
            <a:noFill/>
          </a:ln>
          <a:extLst/>
        </p:spPr>
        <p:txBody>
          <a:bodyPr vert="horz" wrap="square" lIns="91440" tIns="45720" rIns="91440" bIns="45720" numCol="1" anchor="t" anchorCtr="0" compatLnSpc="1">
            <a:prstTxWarp prst="textNoShape">
              <a:avLst/>
            </a:prstTxWarp>
          </a:bodyPr>
          <a:lstStyle/>
          <a:p>
            <a:endParaRPr lang="en-US" sz="1800" dirty="0"/>
          </a:p>
        </p:txBody>
      </p:sp>
    </p:spTree>
    <p:extLst>
      <p:ext uri="{BB962C8B-B14F-4D97-AF65-F5344CB8AC3E}">
        <p14:creationId xmlns:p14="http://schemas.microsoft.com/office/powerpoint/2010/main" val="2690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ntent area &amp; Guides">
    <p:spTree>
      <p:nvGrpSpPr>
        <p:cNvPr id="1" name=""/>
        <p:cNvGrpSpPr/>
        <p:nvPr/>
      </p:nvGrpSpPr>
      <p:grpSpPr>
        <a:xfrm>
          <a:off x="0" y="0"/>
          <a:ext cx="0" cy="0"/>
          <a:chOff x="0" y="0"/>
          <a:chExt cx="0" cy="0"/>
        </a:xfrm>
      </p:grpSpPr>
      <p:sp>
        <p:nvSpPr>
          <p:cNvPr id="18" name="Rectangle 17"/>
          <p:cNvSpPr/>
          <p:nvPr/>
        </p:nvSpPr>
        <p:spPr bwMode="gray">
          <a:xfrm>
            <a:off x="982792" y="1735137"/>
            <a:ext cx="10801406" cy="474961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Please restrict your content to this area</a:t>
            </a:r>
          </a:p>
        </p:txBody>
      </p:sp>
      <p:sp>
        <p:nvSpPr>
          <p:cNvPr id="3" name="Date Placeholder 2"/>
          <p:cNvSpPr>
            <a:spLocks noGrp="1"/>
          </p:cNvSpPr>
          <p:nvPr>
            <p:ph type="dt" sz="half" idx="10"/>
          </p:nvPr>
        </p:nvSpPr>
        <p:spPr bwMode="gray"/>
        <p:txBody>
          <a:bodyPr/>
          <a:lstStyle/>
          <a:p>
            <a:fld id="{AF459B22-A481-490B-956C-B3394EA68859}" type="datetime1">
              <a:rPr lang="en-US" smtClean="0"/>
              <a:t>1/10/2025</a:t>
            </a:fld>
            <a:endParaRPr lang="en-US" dirty="0"/>
          </a:p>
        </p:txBody>
      </p:sp>
      <p:sp>
        <p:nvSpPr>
          <p:cNvPr id="4" name="Footer Placeholder 3"/>
          <p:cNvSpPr>
            <a:spLocks noGrp="1"/>
          </p:cNvSpPr>
          <p:nvPr>
            <p:ph type="ftr" sz="quarter" idx="11"/>
          </p:nvPr>
        </p:nvSpPr>
        <p:spPr bwMode="gray">
          <a:xfrm>
            <a:off x="974799" y="6617933"/>
            <a:ext cx="8641125" cy="108000"/>
          </a:xfrm>
          <a:prstGeom prst="rect">
            <a:avLst/>
          </a:prstGeom>
        </p:spPr>
        <p:txBody>
          <a:bodyPr/>
          <a:lstStyle/>
          <a:p>
            <a:r>
              <a:rPr lang="en-US" dirty="0"/>
              <a:t>/// Bayer 16:9 Template /// December 2017</a:t>
            </a:r>
          </a:p>
        </p:txBody>
      </p:sp>
      <p:sp>
        <p:nvSpPr>
          <p:cNvPr id="5" name="Slide Number Placeholder 4"/>
          <p:cNvSpPr>
            <a:spLocks noGrp="1"/>
          </p:cNvSpPr>
          <p:nvPr>
            <p:ph type="sldNum" sz="quarter" idx="12"/>
          </p:nvPr>
        </p:nvSpPr>
        <p:spPr bwMode="gray"/>
        <p:txBody>
          <a:bodyPr/>
          <a:lstStyle/>
          <a:p>
            <a:fld id="{EEAD9179-7A6B-4268-BEB2-F3B8EB06115B}" type="slidenum">
              <a:rPr lang="en-US" smtClean="0"/>
              <a:pPr/>
              <a:t>‹#›</a:t>
            </a:fld>
            <a:endParaRPr lang="en-US" dirty="0"/>
          </a:p>
        </p:txBody>
      </p:sp>
      <p:sp>
        <p:nvSpPr>
          <p:cNvPr id="8" name="Title 4"/>
          <p:cNvSpPr txBox="1">
            <a:spLocks/>
          </p:cNvSpPr>
          <p:nvPr/>
        </p:nvSpPr>
        <p:spPr bwMode="gray">
          <a:xfrm>
            <a:off x="981948" y="590935"/>
            <a:ext cx="10801406" cy="455002"/>
          </a:xfrm>
          <a:prstGeom prst="rect">
            <a:avLst/>
          </a:prstGeom>
        </p:spPr>
        <p:txBody>
          <a:bodyPr vert="horz" lIns="0" tIns="0" rIns="0" bIns="0" rtlCol="0" anchor="b">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r>
              <a:rPr lang="en-US" sz="2800" dirty="0"/>
              <a:t>Content area and guides</a:t>
            </a:r>
          </a:p>
        </p:txBody>
      </p:sp>
      <p:grpSp>
        <p:nvGrpSpPr>
          <p:cNvPr id="2" name="Group 1"/>
          <p:cNvGrpSpPr/>
          <p:nvPr/>
        </p:nvGrpSpPr>
        <p:grpSpPr>
          <a:xfrm>
            <a:off x="1" y="0"/>
            <a:ext cx="12192000" cy="6858002"/>
            <a:chOff x="0" y="0"/>
            <a:chExt cx="12190413" cy="6858002"/>
          </a:xfrm>
        </p:grpSpPr>
        <p:cxnSp>
          <p:nvCxnSpPr>
            <p:cNvPr id="10" name="Straight Connector 9"/>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gray">
            <a:xfrm>
              <a:off x="0" y="6484751"/>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gray">
            <a:xfrm flipV="1">
              <a:off x="982664"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gray">
            <a:xfrm flipV="1">
              <a:off x="11782425"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gray">
            <a:xfrm flipV="1">
              <a:off x="620395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gray">
            <a:xfrm flipV="1">
              <a:off x="656342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gray">
            <a:xfrm>
              <a:off x="0" y="393486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gray">
            <a:xfrm>
              <a:off x="0" y="4289945"/>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gray">
            <a:xfrm flipV="1">
              <a:off x="3411538"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gray">
            <a:xfrm flipV="1">
              <a:off x="377190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gray">
            <a:xfrm flipV="1">
              <a:off x="8992900"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gray">
            <a:xfrm flipV="1">
              <a:off x="9356725" y="0"/>
              <a:ext cx="0" cy="6858002"/>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bwMode="gray">
            <a:xfrm>
              <a:off x="982664"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l"/>
              <a:r>
                <a:rPr lang="de-DE" sz="800" dirty="0">
                  <a:solidFill>
                    <a:schemeClr val="accent6"/>
                  </a:solidFill>
                </a:rPr>
                <a:t>14,20</a:t>
              </a:r>
            </a:p>
            <a:p>
              <a:pPr algn="l"/>
              <a:r>
                <a:rPr lang="de-DE" sz="800" dirty="0">
                  <a:solidFill>
                    <a:schemeClr val="accent6"/>
                  </a:solidFill>
                </a:rPr>
                <a:t>5.59</a:t>
              </a:r>
            </a:p>
            <a:p>
              <a:pPr algn="l"/>
              <a:endParaRPr lang="en-US" sz="800" dirty="0">
                <a:solidFill>
                  <a:schemeClr val="accent6"/>
                </a:solidFill>
              </a:endParaRPr>
            </a:p>
          </p:txBody>
        </p:sp>
        <p:sp>
          <p:nvSpPr>
            <p:cNvPr id="35" name="Rectangle 34"/>
            <p:cNvSpPr/>
            <p:nvPr/>
          </p:nvSpPr>
          <p:spPr bwMode="gray">
            <a:xfrm>
              <a:off x="3030538"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chemeClr val="accent6"/>
                  </a:solidFill>
                </a:rPr>
                <a:t>7,45</a:t>
              </a:r>
            </a:p>
            <a:p>
              <a:pPr algn="r"/>
              <a:r>
                <a:rPr lang="de-DE" sz="800" dirty="0">
                  <a:solidFill>
                    <a:schemeClr val="accent6"/>
                  </a:solidFill>
                </a:rPr>
                <a:t>2.93</a:t>
              </a:r>
              <a:endParaRPr lang="en-US" sz="800" dirty="0">
                <a:solidFill>
                  <a:schemeClr val="accent6"/>
                </a:solidFill>
              </a:endParaRPr>
            </a:p>
          </p:txBody>
        </p:sp>
        <p:sp>
          <p:nvSpPr>
            <p:cNvPr id="36" name="Rectangle 35"/>
            <p:cNvSpPr/>
            <p:nvPr/>
          </p:nvSpPr>
          <p:spPr bwMode="gray">
            <a:xfrm>
              <a:off x="377247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l"/>
              <a:r>
                <a:rPr lang="de-DE" sz="800" dirty="0">
                  <a:solidFill>
                    <a:schemeClr val="accent6"/>
                  </a:solidFill>
                </a:rPr>
                <a:t>6,45</a:t>
              </a:r>
            </a:p>
            <a:p>
              <a:pPr algn="l"/>
              <a:r>
                <a:rPr lang="de-DE" sz="800" dirty="0">
                  <a:solidFill>
                    <a:schemeClr val="accent6"/>
                  </a:solidFill>
                </a:rPr>
                <a:t>2.54</a:t>
              </a:r>
              <a:endParaRPr lang="en-US" sz="800" dirty="0">
                <a:solidFill>
                  <a:schemeClr val="accent6"/>
                </a:solidFill>
              </a:endParaRPr>
            </a:p>
          </p:txBody>
        </p:sp>
        <p:sp>
          <p:nvSpPr>
            <p:cNvPr id="37" name="Rectangle 36"/>
            <p:cNvSpPr/>
            <p:nvPr/>
          </p:nvSpPr>
          <p:spPr bwMode="gray">
            <a:xfrm>
              <a:off x="582295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chemeClr val="accent6"/>
                  </a:solidFill>
                </a:rPr>
                <a:t>0,30</a:t>
              </a:r>
            </a:p>
            <a:p>
              <a:pPr algn="r"/>
              <a:r>
                <a:rPr lang="de-DE" sz="800" dirty="0">
                  <a:solidFill>
                    <a:schemeClr val="accent6"/>
                  </a:solidFill>
                </a:rPr>
                <a:t>0.12</a:t>
              </a:r>
              <a:endParaRPr lang="en-US" sz="800" dirty="0">
                <a:solidFill>
                  <a:schemeClr val="accent6"/>
                </a:solidFill>
              </a:endParaRPr>
            </a:p>
          </p:txBody>
        </p:sp>
        <p:sp>
          <p:nvSpPr>
            <p:cNvPr id="38" name="Rectangle 37"/>
            <p:cNvSpPr/>
            <p:nvPr/>
          </p:nvSpPr>
          <p:spPr bwMode="gray">
            <a:xfrm>
              <a:off x="6566371"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l"/>
              <a:r>
                <a:rPr lang="de-DE" sz="800" dirty="0">
                  <a:solidFill>
                    <a:schemeClr val="accent6"/>
                  </a:solidFill>
                </a:rPr>
                <a:t>1,30</a:t>
              </a:r>
            </a:p>
            <a:p>
              <a:pPr algn="l"/>
              <a:r>
                <a:rPr lang="de-DE" sz="800" dirty="0">
                  <a:solidFill>
                    <a:schemeClr val="accent6"/>
                  </a:solidFill>
                </a:rPr>
                <a:t>0.51</a:t>
              </a:r>
              <a:endParaRPr lang="en-US" sz="800" dirty="0">
                <a:solidFill>
                  <a:schemeClr val="accent6"/>
                </a:solidFill>
              </a:endParaRPr>
            </a:p>
          </p:txBody>
        </p:sp>
        <p:sp>
          <p:nvSpPr>
            <p:cNvPr id="39" name="Rectangle 38"/>
            <p:cNvSpPr/>
            <p:nvPr/>
          </p:nvSpPr>
          <p:spPr bwMode="gray">
            <a:xfrm>
              <a:off x="8611900"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chemeClr val="accent6"/>
                  </a:solidFill>
                </a:rPr>
                <a:t>8,06</a:t>
              </a:r>
            </a:p>
            <a:p>
              <a:pPr algn="r"/>
              <a:r>
                <a:rPr lang="de-DE" sz="800" dirty="0">
                  <a:solidFill>
                    <a:schemeClr val="accent6"/>
                  </a:solidFill>
                </a:rPr>
                <a:t>3.17</a:t>
              </a:r>
              <a:endParaRPr lang="en-US" sz="800" dirty="0">
                <a:solidFill>
                  <a:schemeClr val="accent6"/>
                </a:solidFill>
              </a:endParaRPr>
            </a:p>
          </p:txBody>
        </p:sp>
        <p:sp>
          <p:nvSpPr>
            <p:cNvPr id="40" name="Rectangle 39"/>
            <p:cNvSpPr/>
            <p:nvPr/>
          </p:nvSpPr>
          <p:spPr bwMode="gray">
            <a:xfrm>
              <a:off x="9357295"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l"/>
              <a:r>
                <a:rPr lang="de-DE" sz="800" dirty="0">
                  <a:solidFill>
                    <a:schemeClr val="accent6"/>
                  </a:solidFill>
                </a:rPr>
                <a:t>9,06</a:t>
              </a:r>
            </a:p>
            <a:p>
              <a:pPr algn="l"/>
              <a:r>
                <a:rPr lang="de-DE" sz="800" dirty="0">
                  <a:solidFill>
                    <a:schemeClr val="accent6"/>
                  </a:solidFill>
                </a:rPr>
                <a:t>3.57</a:t>
              </a:r>
              <a:endParaRPr lang="en-US" sz="800" dirty="0">
                <a:solidFill>
                  <a:schemeClr val="accent6"/>
                </a:solidFill>
              </a:endParaRPr>
            </a:p>
          </p:txBody>
        </p:sp>
        <p:sp>
          <p:nvSpPr>
            <p:cNvPr id="41" name="Rectangle 40"/>
            <p:cNvSpPr/>
            <p:nvPr/>
          </p:nvSpPr>
          <p:spPr bwMode="gray">
            <a:xfrm>
              <a:off x="11398374" y="2143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800" dirty="0">
                  <a:solidFill>
                    <a:schemeClr val="accent6"/>
                  </a:solidFill>
                </a:rPr>
                <a:t>15,80</a:t>
              </a:r>
            </a:p>
            <a:p>
              <a:pPr algn="r"/>
              <a:r>
                <a:rPr lang="de-DE" sz="800" dirty="0">
                  <a:solidFill>
                    <a:schemeClr val="accent6"/>
                  </a:solidFill>
                </a:rPr>
                <a:t>6.22</a:t>
              </a:r>
              <a:endParaRPr lang="en-US" sz="800" dirty="0">
                <a:solidFill>
                  <a:schemeClr val="accent6"/>
                </a:solidFill>
              </a:endParaRPr>
            </a:p>
          </p:txBody>
        </p:sp>
        <p:sp>
          <p:nvSpPr>
            <p:cNvPr id="42" name="Rectangle 41"/>
            <p:cNvSpPr/>
            <p:nvPr/>
          </p:nvSpPr>
          <p:spPr bwMode="gray">
            <a:xfrm>
              <a:off x="11808730" y="1741637"/>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r"/>
              <a:r>
                <a:rPr lang="de-DE" sz="800" dirty="0">
                  <a:solidFill>
                    <a:schemeClr val="accent6"/>
                  </a:solidFill>
                </a:rPr>
                <a:t>4,70</a:t>
              </a:r>
            </a:p>
            <a:p>
              <a:pPr algn="r"/>
              <a:r>
                <a:rPr lang="de-DE" sz="800" dirty="0">
                  <a:solidFill>
                    <a:schemeClr val="accent6"/>
                  </a:solidFill>
                </a:rPr>
                <a:t>1.85</a:t>
              </a:r>
              <a:endParaRPr lang="en-US" sz="800" dirty="0">
                <a:solidFill>
                  <a:schemeClr val="accent6"/>
                </a:solidFill>
              </a:endParaRPr>
            </a:p>
          </p:txBody>
        </p:sp>
        <p:sp>
          <p:nvSpPr>
            <p:cNvPr id="44" name="Rectangle 43"/>
            <p:cNvSpPr/>
            <p:nvPr/>
          </p:nvSpPr>
          <p:spPr bwMode="gray">
            <a:xfrm>
              <a:off x="11808730" y="6244245"/>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marL="0" marR="0" indent="0" algn="r" defTabSz="914400" rtl="0" eaLnBrk="1" fontAlgn="auto" latinLnBrk="0" hangingPunct="1">
                <a:lnSpc>
                  <a:spcPct val="100000"/>
                </a:lnSpc>
                <a:spcBef>
                  <a:spcPts val="0"/>
                </a:spcBef>
                <a:spcAft>
                  <a:spcPts val="0"/>
                </a:spcAft>
                <a:buClrTx/>
                <a:buSzTx/>
                <a:buFontTx/>
                <a:buNone/>
                <a:tabLst/>
                <a:defRPr/>
              </a:pPr>
              <a:r>
                <a:rPr lang="de-DE" sz="800" dirty="0">
                  <a:solidFill>
                    <a:schemeClr val="accent6"/>
                  </a:solidFill>
                </a:rPr>
                <a:t>8,49</a:t>
              </a:r>
              <a:endParaRPr lang="en-US" sz="800" dirty="0">
                <a:solidFill>
                  <a:schemeClr val="accent6"/>
                </a:solidFill>
              </a:endParaRPr>
            </a:p>
            <a:p>
              <a:pPr algn="r"/>
              <a:r>
                <a:rPr lang="de-DE" sz="800" dirty="0">
                  <a:solidFill>
                    <a:schemeClr val="accent6"/>
                  </a:solidFill>
                </a:rPr>
                <a:t>3.34</a:t>
              </a:r>
            </a:p>
          </p:txBody>
        </p:sp>
        <p:sp>
          <p:nvSpPr>
            <p:cNvPr id="45" name="Rectangle 44"/>
            <p:cNvSpPr/>
            <p:nvPr/>
          </p:nvSpPr>
          <p:spPr bwMode="gray">
            <a:xfrm>
              <a:off x="11808730" y="4289945"/>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algn="r"/>
              <a:r>
                <a:rPr lang="de-DE" sz="800" dirty="0">
                  <a:solidFill>
                    <a:schemeClr val="accent6"/>
                  </a:solidFill>
                </a:rPr>
                <a:t>2,40</a:t>
              </a:r>
            </a:p>
            <a:p>
              <a:pPr algn="r"/>
              <a:r>
                <a:rPr lang="de-DE" sz="800" dirty="0">
                  <a:solidFill>
                    <a:schemeClr val="accent6"/>
                  </a:solidFill>
                </a:rPr>
                <a:t>0.94</a:t>
              </a:r>
              <a:endParaRPr lang="en-US" sz="800" dirty="0">
                <a:solidFill>
                  <a:schemeClr val="accent6"/>
                </a:solidFill>
              </a:endParaRPr>
            </a:p>
          </p:txBody>
        </p:sp>
        <p:cxnSp>
          <p:nvCxnSpPr>
            <p:cNvPr id="48" name="Straight Connector 47"/>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69" name="Rectangle 68"/>
            <p:cNvSpPr/>
            <p:nvPr/>
          </p:nvSpPr>
          <p:spPr bwMode="gray">
            <a:xfrm>
              <a:off x="11808730" y="3694362"/>
              <a:ext cx="381000" cy="24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b"/>
            <a:lstStyle/>
            <a:p>
              <a:pPr marL="0" marR="0" indent="0" algn="r" defTabSz="914400" rtl="0" eaLnBrk="1" fontAlgn="auto" latinLnBrk="0" hangingPunct="1">
                <a:lnSpc>
                  <a:spcPct val="100000"/>
                </a:lnSpc>
                <a:spcBef>
                  <a:spcPts val="0"/>
                </a:spcBef>
                <a:spcAft>
                  <a:spcPts val="0"/>
                </a:spcAft>
                <a:buClrTx/>
                <a:buSzTx/>
                <a:buFontTx/>
                <a:buNone/>
                <a:tabLst/>
                <a:defRPr/>
              </a:pPr>
              <a:r>
                <a:rPr lang="de-DE" sz="800" dirty="0">
                  <a:solidFill>
                    <a:schemeClr val="accent6"/>
                  </a:solidFill>
                </a:rPr>
                <a:t>1,40</a:t>
              </a:r>
              <a:endParaRPr lang="en-US" sz="800" dirty="0">
                <a:solidFill>
                  <a:schemeClr val="accent6"/>
                </a:solidFill>
              </a:endParaRPr>
            </a:p>
            <a:p>
              <a:pPr algn="r"/>
              <a:r>
                <a:rPr lang="de-DE" sz="800" dirty="0">
                  <a:solidFill>
                    <a:schemeClr val="accent6"/>
                  </a:solidFill>
                </a:rPr>
                <a:t>0.55</a:t>
              </a:r>
            </a:p>
          </p:txBody>
        </p:sp>
        <p:cxnSp>
          <p:nvCxnSpPr>
            <p:cNvPr id="43" name="Straight Connector 42"/>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userDrawn="1"/>
          </p:nvCxnSpPr>
          <p:spPr bwMode="gray">
            <a:xfrm>
              <a:off x="0" y="1735138"/>
              <a:ext cx="12190413"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46" name="Straight Connector 15"/>
            <p:cNvCxnSpPr/>
            <p:nvPr userDrawn="1"/>
          </p:nvCxnSpPr>
          <p:spPr bwMode="gray">
            <a:xfrm flipV="1">
              <a:off x="6380857" y="0"/>
              <a:ext cx="0" cy="6858002"/>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9" name="Rectangle 37"/>
            <p:cNvSpPr/>
            <p:nvPr userDrawn="1"/>
          </p:nvSpPr>
          <p:spPr bwMode="gray">
            <a:xfrm>
              <a:off x="6181724" y="26194"/>
              <a:ext cx="223835"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chemeClr val="tx2"/>
                  </a:solidFill>
                </a:rPr>
                <a:t>0,80</a:t>
              </a:r>
            </a:p>
          </p:txBody>
        </p:sp>
        <p:sp>
          <p:nvSpPr>
            <p:cNvPr id="51" name="Rectangle 37"/>
            <p:cNvSpPr/>
            <p:nvPr userDrawn="1"/>
          </p:nvSpPr>
          <p:spPr bwMode="gray">
            <a:xfrm>
              <a:off x="6360320" y="26194"/>
              <a:ext cx="233361"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l"/>
              <a:r>
                <a:rPr lang="de-DE" sz="600" dirty="0">
                  <a:solidFill>
                    <a:schemeClr val="tx2"/>
                  </a:solidFill>
                </a:rPr>
                <a:t>0.31</a:t>
              </a:r>
              <a:endParaRPr lang="en-US" sz="600" dirty="0">
                <a:solidFill>
                  <a:schemeClr val="tx2"/>
                </a:solidFill>
              </a:endParaRPr>
            </a:p>
          </p:txBody>
        </p:sp>
        <p:sp>
          <p:nvSpPr>
            <p:cNvPr id="53" name="Rectangle 37"/>
            <p:cNvSpPr/>
            <p:nvPr userDrawn="1"/>
          </p:nvSpPr>
          <p:spPr bwMode="gray">
            <a:xfrm>
              <a:off x="11965895" y="4006695"/>
              <a:ext cx="223835"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chemeClr val="tx2"/>
                  </a:solidFill>
                </a:rPr>
                <a:t>1,90</a:t>
              </a:r>
            </a:p>
          </p:txBody>
        </p:sp>
        <p:sp>
          <p:nvSpPr>
            <p:cNvPr id="55" name="Rectangle 37"/>
            <p:cNvSpPr/>
            <p:nvPr userDrawn="1"/>
          </p:nvSpPr>
          <p:spPr bwMode="gray">
            <a:xfrm>
              <a:off x="11956369" y="4129086"/>
              <a:ext cx="233361" cy="90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t"/>
            <a:lstStyle/>
            <a:p>
              <a:pPr algn="r"/>
              <a:r>
                <a:rPr lang="de-DE" sz="600" dirty="0">
                  <a:solidFill>
                    <a:schemeClr val="tx2"/>
                  </a:solidFill>
                </a:rPr>
                <a:t>0.75</a:t>
              </a:r>
              <a:endParaRPr lang="en-US" sz="600" dirty="0">
                <a:solidFill>
                  <a:schemeClr val="tx2"/>
                </a:solidFill>
              </a:endParaRPr>
            </a:p>
          </p:txBody>
        </p:sp>
        <p:cxnSp>
          <p:nvCxnSpPr>
            <p:cNvPr id="57" name="Straight Connector 27"/>
            <p:cNvCxnSpPr/>
            <p:nvPr userDrawn="1"/>
          </p:nvCxnSpPr>
          <p:spPr bwMode="gray">
            <a:xfrm>
              <a:off x="0" y="4113076"/>
              <a:ext cx="12190413"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59" name="Rectangle 17"/>
          <p:cNvSpPr/>
          <p:nvPr/>
        </p:nvSpPr>
        <p:spPr bwMode="gray">
          <a:xfrm>
            <a:off x="982792" y="1735137"/>
            <a:ext cx="10801406" cy="47496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Please restrict your content to this area</a:t>
            </a:r>
          </a:p>
        </p:txBody>
      </p:sp>
      <p:pic>
        <p:nvPicPr>
          <p:cNvPr id="60"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74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Title Slide / External">
    <p:bg>
      <p:bgPr>
        <a:solidFill>
          <a:srgbClr val="10384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bwMode="black">
          <a:xfrm>
            <a:off x="709458" y="1732422"/>
            <a:ext cx="3621023" cy="592952"/>
          </a:xfrm>
        </p:spPr>
        <p:txBody>
          <a:bodyPr anchor="b"/>
          <a:lstStyle>
            <a:lvl1pPr marL="0" indent="0" algn="l">
              <a:buNone/>
              <a:defRPr sz="2000">
                <a:solidFill>
                  <a:schemeClr val="bg1"/>
                </a:solidFill>
              </a:defRPr>
            </a:lvl1pPr>
            <a:lvl2pPr marL="0" indent="0" algn="l">
              <a:buNone/>
              <a:defRPr sz="2000">
                <a:solidFill>
                  <a:schemeClr val="bg1"/>
                </a:solidFill>
              </a:defRPr>
            </a:lvl2pPr>
            <a:lvl3pPr marL="0" indent="0" algn="l">
              <a:buNone/>
              <a:defRPr sz="2000">
                <a:solidFill>
                  <a:schemeClr val="bg1"/>
                </a:solidFill>
              </a:defRPr>
            </a:lvl3pPr>
            <a:lvl4pPr marL="0" indent="0" algn="l">
              <a:buNone/>
              <a:defRPr sz="2000">
                <a:solidFill>
                  <a:schemeClr val="bg1"/>
                </a:solidFill>
              </a:defRPr>
            </a:lvl4pPr>
            <a:lvl5pPr marL="0" indent="0" algn="l">
              <a:buNone/>
              <a:defRPr sz="2000">
                <a:solidFill>
                  <a:schemeClr val="bg1"/>
                </a:solidFill>
              </a:defRPr>
            </a:lvl5pPr>
            <a:lvl6pPr marL="0" indent="0" algn="l">
              <a:buNone/>
              <a:defRPr sz="2000">
                <a:solidFill>
                  <a:schemeClr val="bg1"/>
                </a:solidFill>
              </a:defRPr>
            </a:lvl6pPr>
            <a:lvl7pPr marL="0" indent="0" algn="l">
              <a:buNone/>
              <a:defRPr sz="2000">
                <a:solidFill>
                  <a:schemeClr val="bg1"/>
                </a:solidFill>
              </a:defRPr>
            </a:lvl7pPr>
            <a:lvl8pPr marL="0" indent="0" algn="l">
              <a:buNone/>
              <a:defRPr sz="2000">
                <a:solidFill>
                  <a:schemeClr val="bg1"/>
                </a:solidFill>
              </a:defRPr>
            </a:lvl8pPr>
            <a:lvl9pPr marL="0" indent="0" algn="l">
              <a:buNone/>
              <a:defRPr sz="2000">
                <a:solidFill>
                  <a:schemeClr val="bg1"/>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p:txBody>
          <a:bodyPr/>
          <a:lstStyle/>
          <a:p>
            <a:fld id="{800044DA-F3A8-4F3E-9DF6-12F3AB09A55A}" type="datetime1">
              <a:rPr lang="en-US" smtClean="0"/>
              <a:t>1/10/2025</a:t>
            </a:fld>
            <a:endParaRPr lang="en-US" dirty="0"/>
          </a:p>
        </p:txBody>
      </p:sp>
      <p:sp>
        <p:nvSpPr>
          <p:cNvPr id="5" name="Footer Placeholder 4"/>
          <p:cNvSpPr>
            <a:spLocks noGrp="1"/>
          </p:cNvSpPr>
          <p:nvPr>
            <p:ph type="ftr" sz="quarter" idx="11"/>
          </p:nvPr>
        </p:nvSpPr>
        <p:spPr bwMode="gray">
          <a:xfrm>
            <a:off x="974799" y="6617933"/>
            <a:ext cx="8641125" cy="108000"/>
          </a:xfrm>
          <a:prstGeom prst="rect">
            <a:avLst/>
          </a:prstGeom>
        </p:spPr>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r>
              <a:rPr lang="en-US" dirty="0"/>
              <a:t>Intro to Design Verification - 2018</a:t>
            </a:r>
          </a:p>
        </p:txBody>
      </p:sp>
      <p:sp>
        <p:nvSpPr>
          <p:cNvPr id="6" name="Slide Number Placeholder 5"/>
          <p:cNvSpPr>
            <a:spLocks noGrp="1"/>
          </p:cNvSpPr>
          <p:nvPr>
            <p:ph type="sldNum" sz="quarter" idx="12"/>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fld id="{EEAD9179-7A6B-4268-BEB2-F3B8EB06115B}" type="slidenum">
              <a:rPr lang="en-US" smtClean="0"/>
              <a:pPr/>
              <a:t>‹#›</a:t>
            </a:fld>
            <a:endParaRPr lang="en-US" dirty="0"/>
          </a:p>
        </p:txBody>
      </p:sp>
      <p:sp>
        <p:nvSpPr>
          <p:cNvPr id="2" name="Title 1"/>
          <p:cNvSpPr>
            <a:spLocks noGrp="1"/>
          </p:cNvSpPr>
          <p:nvPr>
            <p:ph type="ctrTitle"/>
          </p:nvPr>
        </p:nvSpPr>
        <p:spPr bwMode="black">
          <a:xfrm>
            <a:off x="709653" y="2424948"/>
            <a:ext cx="3620828" cy="1440000"/>
          </a:xfrm>
        </p:spPr>
        <p:txBody>
          <a:bodyPr anchor="t"/>
          <a:lstStyle>
            <a:lvl1pPr>
              <a:defRPr sz="3200" i="1">
                <a:solidFill>
                  <a:schemeClr val="accent4"/>
                </a:solidFill>
              </a:defRPr>
            </a:lvl1pPr>
          </a:lstStyle>
          <a:p>
            <a:r>
              <a:rPr lang="en-US"/>
              <a:t>Click to edit Master title style</a:t>
            </a:r>
            <a:endParaRPr lang="en-US" dirty="0"/>
          </a:p>
        </p:txBody>
      </p:sp>
      <p:sp>
        <p:nvSpPr>
          <p:cNvPr id="21" name="Text Placeholder 20"/>
          <p:cNvSpPr>
            <a:spLocks noGrp="1"/>
          </p:cNvSpPr>
          <p:nvPr>
            <p:ph type="body" sz="quarter" idx="13"/>
          </p:nvPr>
        </p:nvSpPr>
        <p:spPr bwMode="black">
          <a:xfrm>
            <a:off x="1414582" y="4262151"/>
            <a:ext cx="2915899" cy="1080000"/>
          </a:xfrm>
        </p:spPr>
        <p:txBody>
          <a:bodyPr/>
          <a:lstStyle>
            <a:lvl1pPr>
              <a:spcBef>
                <a:spcPts val="0"/>
              </a:spcBef>
              <a:spcAft>
                <a:spcPts val="0"/>
              </a:spcAft>
              <a:defRPr b="1">
                <a:solidFill>
                  <a:schemeClr val="bg1"/>
                </a:solidFill>
              </a:defRPr>
            </a:lvl1pPr>
            <a:lvl2pPr marL="0" indent="0">
              <a:spcBef>
                <a:spcPts val="1800"/>
              </a:spcBef>
              <a:spcAft>
                <a:spcPts val="0"/>
              </a:spcAft>
              <a:buFont typeface="Arial" panose="020B0604020202020204" pitchFamily="34" charset="0"/>
              <a:buNone/>
              <a:defRPr sz="1050">
                <a:solidFill>
                  <a:schemeClr val="bg1"/>
                </a:solidFill>
              </a:defRPr>
            </a:lvl2pPr>
            <a:lvl3pPr marL="0" indent="0">
              <a:spcBef>
                <a:spcPts val="0"/>
              </a:spcBef>
              <a:spcAft>
                <a:spcPts val="0"/>
              </a:spcAft>
              <a:buFont typeface="Arial" panose="020B0604020202020204" pitchFamily="34" charset="0"/>
              <a:buNone/>
              <a:defRPr sz="1050">
                <a:solidFill>
                  <a:schemeClr val="bg1"/>
                </a:solidFill>
              </a:defRPr>
            </a:lvl3pPr>
            <a:lvl4pPr marL="0" indent="0">
              <a:spcBef>
                <a:spcPts val="0"/>
              </a:spcBef>
              <a:spcAft>
                <a:spcPts val="0"/>
              </a:spcAft>
              <a:buFont typeface="Arial" panose="020B0604020202020204" pitchFamily="34" charset="0"/>
              <a:buNone/>
              <a:defRPr sz="1050">
                <a:solidFill>
                  <a:schemeClr val="bg1"/>
                </a:solidFill>
              </a:defRPr>
            </a:lvl4pPr>
            <a:lvl5pPr marL="0" indent="0">
              <a:spcBef>
                <a:spcPts val="0"/>
              </a:spcBef>
              <a:spcAft>
                <a:spcPts val="0"/>
              </a:spcAft>
              <a:buFont typeface="Arial" panose="020B0604020202020204" pitchFamily="34" charset="0"/>
              <a:buNone/>
              <a:defRPr sz="1050">
                <a:solidFill>
                  <a:schemeClr val="bg1"/>
                </a:solidFill>
              </a:defRPr>
            </a:lvl5pPr>
            <a:lvl6pPr marL="0" indent="0">
              <a:spcBef>
                <a:spcPts val="0"/>
              </a:spcBef>
              <a:spcAft>
                <a:spcPts val="0"/>
              </a:spcAft>
              <a:buFont typeface="Arial" panose="020B0604020202020204" pitchFamily="34" charset="0"/>
              <a:buNone/>
              <a:defRPr sz="1050">
                <a:solidFill>
                  <a:schemeClr val="bg1"/>
                </a:solidFill>
              </a:defRPr>
            </a:lvl6pPr>
            <a:lvl7pPr marL="0" indent="0">
              <a:spcBef>
                <a:spcPts val="0"/>
              </a:spcBef>
              <a:spcAft>
                <a:spcPts val="0"/>
              </a:spcAft>
              <a:buFont typeface="Arial" panose="020B0604020202020204" pitchFamily="34" charset="0"/>
              <a:buNone/>
              <a:defRPr sz="1050">
                <a:solidFill>
                  <a:schemeClr val="bg1"/>
                </a:solidFill>
              </a:defRPr>
            </a:lvl7pPr>
            <a:lvl8pPr marL="0" indent="0">
              <a:spcBef>
                <a:spcPts val="0"/>
              </a:spcBef>
              <a:spcAft>
                <a:spcPts val="0"/>
              </a:spcAft>
              <a:buFont typeface="Arial" panose="020B0604020202020204" pitchFamily="34" charset="0"/>
              <a:buNone/>
              <a:defRPr sz="1050">
                <a:solidFill>
                  <a:schemeClr val="bg1"/>
                </a:solidFill>
              </a:defRPr>
            </a:lvl8pPr>
            <a:lvl9pPr marL="0" indent="0">
              <a:spcBef>
                <a:spcPts val="0"/>
              </a:spcBef>
              <a:spcAft>
                <a:spcPts val="0"/>
              </a:spcAft>
              <a:buFont typeface="Arial" panose="020B0604020202020204" pitchFamily="34" charset="0"/>
              <a:buNone/>
              <a:defRPr sz="105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Picture 2" descr="\\nas-mainz\Projekte_vertraulich\Bayer\17-0612_Fischer_CI-Redesign\vom Kunden\Bayer_Cross_2017_REV-White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black">
          <a:xfrm>
            <a:off x="701767" y="704850"/>
            <a:ext cx="720094" cy="720000"/>
          </a:xfrm>
          <a:prstGeom prst="rect">
            <a:avLst/>
          </a:prstGeom>
          <a:noFill/>
          <a:extLst>
            <a:ext uri="{909E8E84-426E-40DD-AFC4-6F175D3DCCD1}">
              <a14:hiddenFill xmlns:a14="http://schemas.microsoft.com/office/drawing/2010/main">
                <a:solidFill>
                  <a:srgbClr val="FFFFFF"/>
                </a:solidFill>
              </a14:hiddenFill>
            </a:ext>
          </a:extLst>
        </p:spPr>
      </p:pic>
      <p:sp>
        <p:nvSpPr>
          <p:cNvPr id="20" name="Bildplatzhalter 19"/>
          <p:cNvSpPr>
            <a:spLocks noGrp="1"/>
          </p:cNvSpPr>
          <p:nvPr>
            <p:ph type="pic" sz="quarter" idx="14"/>
          </p:nvPr>
        </p:nvSpPr>
        <p:spPr bwMode="gray">
          <a:xfrm>
            <a:off x="4078372" y="0"/>
            <a:ext cx="8113629" cy="6858000"/>
          </a:xfrm>
          <a:custGeom>
            <a:avLst/>
            <a:gdLst>
              <a:gd name="connsiteX0" fmla="*/ 1341581 w 8112573"/>
              <a:gd name="connsiteY0" fmla="*/ 0 h 6858000"/>
              <a:gd name="connsiteX1" fmla="*/ 8112573 w 8112573"/>
              <a:gd name="connsiteY1" fmla="*/ 0 h 6858000"/>
              <a:gd name="connsiteX2" fmla="*/ 8112572 w 8112573"/>
              <a:gd name="connsiteY2" fmla="*/ 5272618 h 6858000"/>
              <a:gd name="connsiteX3" fmla="*/ 8112572 w 8112573"/>
              <a:gd name="connsiteY3" fmla="*/ 5460489 h 6858000"/>
              <a:gd name="connsiteX4" fmla="*/ 6846 w 8112573"/>
              <a:gd name="connsiteY4" fmla="*/ 6858000 h 6858000"/>
              <a:gd name="connsiteX5" fmla="*/ 0 w 8112573"/>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12573" h="6858000">
                <a:moveTo>
                  <a:pt x="1341581" y="0"/>
                </a:moveTo>
                <a:lnTo>
                  <a:pt x="8112573" y="0"/>
                </a:lnTo>
                <a:cubicBezTo>
                  <a:pt x="8112573" y="1673978"/>
                  <a:pt x="8112572" y="3548503"/>
                  <a:pt x="8112572" y="5272618"/>
                </a:cubicBezTo>
                <a:lnTo>
                  <a:pt x="8112572" y="5460489"/>
                </a:lnTo>
                <a:lnTo>
                  <a:pt x="6846" y="6858000"/>
                </a:lnTo>
                <a:lnTo>
                  <a:pt x="0" y="6858000"/>
                </a:lnTo>
                <a:close/>
              </a:path>
            </a:pathLst>
          </a:custGeom>
        </p:spPr>
        <p:txBody>
          <a:bodyPr wrap="square" tIns="540000" anchor="ctr">
            <a:noAutofit/>
          </a:bodyPr>
          <a:lstStyle>
            <a:lvl1pPr algn="ctr">
              <a:defRPr/>
            </a:lvl1pPr>
          </a:lstStyle>
          <a:p>
            <a:r>
              <a:rPr lang="en-US" dirty="0"/>
              <a:t>Click icon to add picture</a:t>
            </a:r>
            <a:endParaRPr lang="de-DE" dirty="0"/>
          </a:p>
        </p:txBody>
      </p:sp>
      <p:pic>
        <p:nvPicPr>
          <p:cNvPr id="22" name="Grafik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621248" y="6285691"/>
            <a:ext cx="3213632" cy="324000"/>
          </a:xfrm>
          <a:prstGeom prst="rect">
            <a:avLst/>
          </a:prstGeom>
        </p:spPr>
      </p:pic>
    </p:spTree>
    <p:extLst>
      <p:ext uri="{BB962C8B-B14F-4D97-AF65-F5344CB8AC3E}">
        <p14:creationId xmlns:p14="http://schemas.microsoft.com/office/powerpoint/2010/main" val="221379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84807AA-EDAE-334C-A82C-811CE94EB06D}"/>
              </a:ext>
            </a:extLst>
          </p:cNvPr>
          <p:cNvSpPr/>
          <p:nvPr userDrawn="1"/>
        </p:nvSpPr>
        <p:spPr>
          <a:xfrm>
            <a:off x="0" y="0"/>
            <a:ext cx="12192000" cy="2317072"/>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C96042-1476-404B-B5D4-E82914A2ED93}"/>
              </a:ext>
            </a:extLst>
          </p:cNvPr>
          <p:cNvSpPr>
            <a:spLocks noGrp="1"/>
          </p:cNvSpPr>
          <p:nvPr>
            <p:ph type="ctrTitle" hasCustomPrompt="1"/>
          </p:nvPr>
        </p:nvSpPr>
        <p:spPr>
          <a:xfrm>
            <a:off x="1524000" y="2550194"/>
            <a:ext cx="9144000" cy="2119460"/>
          </a:xfrm>
        </p:spPr>
        <p:txBody>
          <a:bodyPr anchor="b"/>
          <a:lstStyle>
            <a:lvl1pPr algn="l">
              <a:defRPr sz="6000" b="1" i="0">
                <a:solidFill>
                  <a:schemeClr val="tx2"/>
                </a:solidFill>
                <a:latin typeface="Nunito Sans ExtraBold" pitchFamily="2" charset="77"/>
              </a:defRPr>
            </a:lvl1pPr>
          </a:lstStyle>
          <a:p>
            <a:r>
              <a:rPr lang="en-US" dirty="0"/>
              <a:t>CLICK TO EDIT MASTER TITLE STYLE</a:t>
            </a:r>
          </a:p>
        </p:txBody>
      </p:sp>
      <p:sp>
        <p:nvSpPr>
          <p:cNvPr id="3" name="Subtitle 2">
            <a:extLst>
              <a:ext uri="{FF2B5EF4-FFF2-40B4-BE49-F238E27FC236}">
                <a16:creationId xmlns:a16="http://schemas.microsoft.com/office/drawing/2014/main" id="{FF2C5D2B-D300-3342-9C0D-2690BF75AD19}"/>
              </a:ext>
            </a:extLst>
          </p:cNvPr>
          <p:cNvSpPr>
            <a:spLocks noGrp="1"/>
          </p:cNvSpPr>
          <p:nvPr>
            <p:ph type="subTitle" idx="1"/>
          </p:nvPr>
        </p:nvSpPr>
        <p:spPr>
          <a:xfrm>
            <a:off x="1552113" y="4669654"/>
            <a:ext cx="9144000" cy="774508"/>
          </a:xfrm>
        </p:spPr>
        <p:txBody>
          <a:bodyPr/>
          <a:lstStyle>
            <a:lvl1pPr marL="0" indent="0" algn="l">
              <a:buNone/>
              <a:defRPr sz="2400" b="0" i="0">
                <a:solidFill>
                  <a:schemeClr val="tx2"/>
                </a:solidFill>
                <a:latin typeface="Barlow Ligh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a:extLst>
              <a:ext uri="{FF2B5EF4-FFF2-40B4-BE49-F238E27FC236}">
                <a16:creationId xmlns:a16="http://schemas.microsoft.com/office/drawing/2014/main" id="{624765E8-D6CE-0647-A209-BCBF846639F0}"/>
              </a:ext>
            </a:extLst>
          </p:cNvPr>
          <p:cNvPicPr>
            <a:picLocks noChangeAspect="1"/>
          </p:cNvPicPr>
          <p:nvPr userDrawn="1"/>
        </p:nvPicPr>
        <p:blipFill>
          <a:blip r:embed="rId2"/>
          <a:stretch>
            <a:fillRect/>
          </a:stretch>
        </p:blipFill>
        <p:spPr>
          <a:xfrm>
            <a:off x="9782" y="205016"/>
            <a:ext cx="12634973" cy="2041034"/>
          </a:xfrm>
          <a:prstGeom prst="rect">
            <a:avLst/>
          </a:prstGeom>
        </p:spPr>
      </p:pic>
      <p:sp>
        <p:nvSpPr>
          <p:cNvPr id="9" name="Slide Number Placeholder 8">
            <a:extLst>
              <a:ext uri="{FF2B5EF4-FFF2-40B4-BE49-F238E27FC236}">
                <a16:creationId xmlns:a16="http://schemas.microsoft.com/office/drawing/2014/main" id="{F7618B8B-266B-5446-BF66-1FE37F6D2A81}"/>
              </a:ext>
            </a:extLst>
          </p:cNvPr>
          <p:cNvSpPr>
            <a:spLocks noGrp="1"/>
          </p:cNvSpPr>
          <p:nvPr>
            <p:ph type="sldNum" sz="quarter" idx="10"/>
          </p:nvPr>
        </p:nvSpPr>
        <p:spPr/>
        <p:txBody>
          <a:bodyPr/>
          <a:lstStyle/>
          <a:p>
            <a:fld id="{3D664134-99A1-234D-BF4A-02298E413A4B}" type="slidenum">
              <a:rPr lang="en-US" smtClean="0"/>
              <a:pPr/>
              <a:t>‹#›</a:t>
            </a:fld>
            <a:endParaRPr lang="en-US" dirty="0"/>
          </a:p>
        </p:txBody>
      </p:sp>
    </p:spTree>
    <p:extLst>
      <p:ext uri="{BB962C8B-B14F-4D97-AF65-F5344CB8AC3E}">
        <p14:creationId xmlns:p14="http://schemas.microsoft.com/office/powerpoint/2010/main" val="10130024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Layout with text &amp; 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CFBF-1963-ED4A-9851-DF299EB81826}"/>
              </a:ext>
            </a:extLst>
          </p:cNvPr>
          <p:cNvSpPr>
            <a:spLocks noGrp="1"/>
          </p:cNvSpPr>
          <p:nvPr>
            <p:ph type="title"/>
          </p:nvPr>
        </p:nvSpPr>
        <p:spPr>
          <a:xfrm>
            <a:off x="838200" y="849665"/>
            <a:ext cx="4251690" cy="1084332"/>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8FB211A6-E5DE-FB43-BF3B-9B8A264B6BA9}"/>
              </a:ext>
            </a:extLst>
          </p:cNvPr>
          <p:cNvSpPr>
            <a:spLocks noGrp="1"/>
          </p:cNvSpPr>
          <p:nvPr>
            <p:ph type="sldNum" sz="quarter" idx="10"/>
          </p:nvPr>
        </p:nvSpPr>
        <p:spPr/>
        <p:txBody>
          <a:bodyPr/>
          <a:lstStyle/>
          <a:p>
            <a:fld id="{3D664134-99A1-234D-BF4A-02298E413A4B}" type="slidenum">
              <a:rPr lang="en-US" smtClean="0"/>
              <a:pPr/>
              <a:t>‹#›</a:t>
            </a:fld>
            <a:endParaRPr lang="en-US" dirty="0"/>
          </a:p>
        </p:txBody>
      </p:sp>
      <p:sp>
        <p:nvSpPr>
          <p:cNvPr id="4" name="Text Placeholder 4">
            <a:extLst>
              <a:ext uri="{FF2B5EF4-FFF2-40B4-BE49-F238E27FC236}">
                <a16:creationId xmlns:a16="http://schemas.microsoft.com/office/drawing/2014/main" id="{626C665A-536E-D84C-967A-3EFA8AC26486}"/>
              </a:ext>
            </a:extLst>
          </p:cNvPr>
          <p:cNvSpPr>
            <a:spLocks noGrp="1"/>
          </p:cNvSpPr>
          <p:nvPr>
            <p:ph type="body" sz="quarter" idx="11"/>
          </p:nvPr>
        </p:nvSpPr>
        <p:spPr>
          <a:xfrm>
            <a:off x="838200" y="2071561"/>
            <a:ext cx="4251690" cy="4182964"/>
          </a:xfrm>
        </p:spPr>
        <p:txBody>
          <a:bodyPr>
            <a:normAutofit/>
          </a:bodyPr>
          <a:lstStyle>
            <a:lvl1pPr marL="0" indent="0">
              <a:lnSpc>
                <a:spcPct val="15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5" name="Content Placeholder 2">
            <a:extLst>
              <a:ext uri="{FF2B5EF4-FFF2-40B4-BE49-F238E27FC236}">
                <a16:creationId xmlns:a16="http://schemas.microsoft.com/office/drawing/2014/main" id="{C0B81C43-8AAE-E448-B2A5-80DEA5740155}"/>
              </a:ext>
            </a:extLst>
          </p:cNvPr>
          <p:cNvSpPr>
            <a:spLocks noGrp="1"/>
          </p:cNvSpPr>
          <p:nvPr>
            <p:ph idx="1"/>
          </p:nvPr>
        </p:nvSpPr>
        <p:spPr>
          <a:xfrm>
            <a:off x="5599688" y="849666"/>
            <a:ext cx="5754111" cy="54048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6" name="Rectangle 5">
            <a:extLst>
              <a:ext uri="{FF2B5EF4-FFF2-40B4-BE49-F238E27FC236}">
                <a16:creationId xmlns:a16="http://schemas.microsoft.com/office/drawing/2014/main" id="{85AFC286-701D-0C48-8861-88D19B4A19FA}"/>
              </a:ext>
            </a:extLst>
          </p:cNvPr>
          <p:cNvSpPr/>
          <p:nvPr userDrawn="1"/>
        </p:nvSpPr>
        <p:spPr>
          <a:xfrm>
            <a:off x="12086804" y="0"/>
            <a:ext cx="105196"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4077939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yout with text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CFBF-1963-ED4A-9851-DF299EB81826}"/>
              </a:ext>
            </a:extLst>
          </p:cNvPr>
          <p:cNvSpPr>
            <a:spLocks noGrp="1"/>
          </p:cNvSpPr>
          <p:nvPr>
            <p:ph type="title"/>
          </p:nvPr>
        </p:nvSpPr>
        <p:spPr>
          <a:xfrm>
            <a:off x="838200" y="849665"/>
            <a:ext cx="4251690" cy="1084332"/>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8FB211A6-E5DE-FB43-BF3B-9B8A264B6BA9}"/>
              </a:ext>
            </a:extLst>
          </p:cNvPr>
          <p:cNvSpPr>
            <a:spLocks noGrp="1"/>
          </p:cNvSpPr>
          <p:nvPr>
            <p:ph type="sldNum" sz="quarter" idx="10"/>
          </p:nvPr>
        </p:nvSpPr>
        <p:spPr/>
        <p:txBody>
          <a:bodyPr/>
          <a:lstStyle/>
          <a:p>
            <a:fld id="{3D664134-99A1-234D-BF4A-02298E413A4B}" type="slidenum">
              <a:rPr lang="en-US" smtClean="0"/>
              <a:pPr/>
              <a:t>‹#›</a:t>
            </a:fld>
            <a:endParaRPr lang="en-US" dirty="0"/>
          </a:p>
        </p:txBody>
      </p:sp>
      <p:sp>
        <p:nvSpPr>
          <p:cNvPr id="4" name="Text Placeholder 4">
            <a:extLst>
              <a:ext uri="{FF2B5EF4-FFF2-40B4-BE49-F238E27FC236}">
                <a16:creationId xmlns:a16="http://schemas.microsoft.com/office/drawing/2014/main" id="{626C665A-536E-D84C-967A-3EFA8AC26486}"/>
              </a:ext>
            </a:extLst>
          </p:cNvPr>
          <p:cNvSpPr>
            <a:spLocks noGrp="1"/>
          </p:cNvSpPr>
          <p:nvPr>
            <p:ph type="body" sz="quarter" idx="11"/>
          </p:nvPr>
        </p:nvSpPr>
        <p:spPr>
          <a:xfrm>
            <a:off x="5599688" y="849664"/>
            <a:ext cx="5770295" cy="5404861"/>
          </a:xfrm>
        </p:spPr>
        <p:txBody>
          <a:bodyPr>
            <a:normAutofit/>
          </a:bodyPr>
          <a:lstStyle>
            <a:lvl1pPr marL="0" indent="0">
              <a:lnSpc>
                <a:spcPct val="150000"/>
              </a:lnSpc>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6" name="Rectangle 5">
            <a:extLst>
              <a:ext uri="{FF2B5EF4-FFF2-40B4-BE49-F238E27FC236}">
                <a16:creationId xmlns:a16="http://schemas.microsoft.com/office/drawing/2014/main" id="{85AFC286-701D-0C48-8861-88D19B4A19FA}"/>
              </a:ext>
            </a:extLst>
          </p:cNvPr>
          <p:cNvSpPr/>
          <p:nvPr userDrawn="1"/>
        </p:nvSpPr>
        <p:spPr>
          <a:xfrm>
            <a:off x="12086804" y="0"/>
            <a:ext cx="105196"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618564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Layout with bullet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CFBF-1963-ED4A-9851-DF299EB81826}"/>
              </a:ext>
            </a:extLst>
          </p:cNvPr>
          <p:cNvSpPr>
            <a:spLocks noGrp="1"/>
          </p:cNvSpPr>
          <p:nvPr>
            <p:ph type="title"/>
          </p:nvPr>
        </p:nvSpPr>
        <p:spPr>
          <a:xfrm>
            <a:off x="838200" y="849665"/>
            <a:ext cx="4251690" cy="1084332"/>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8FB211A6-E5DE-FB43-BF3B-9B8A264B6BA9}"/>
              </a:ext>
            </a:extLst>
          </p:cNvPr>
          <p:cNvSpPr>
            <a:spLocks noGrp="1"/>
          </p:cNvSpPr>
          <p:nvPr>
            <p:ph type="sldNum" sz="quarter" idx="10"/>
          </p:nvPr>
        </p:nvSpPr>
        <p:spPr/>
        <p:txBody>
          <a:bodyPr/>
          <a:lstStyle/>
          <a:p>
            <a:fld id="{3D664134-99A1-234D-BF4A-02298E413A4B}" type="slidenum">
              <a:rPr lang="en-US" smtClean="0"/>
              <a:pPr/>
              <a:t>‹#›</a:t>
            </a:fld>
            <a:endParaRPr lang="en-US" dirty="0"/>
          </a:p>
        </p:txBody>
      </p:sp>
      <p:sp>
        <p:nvSpPr>
          <p:cNvPr id="4" name="Text Placeholder 4">
            <a:extLst>
              <a:ext uri="{FF2B5EF4-FFF2-40B4-BE49-F238E27FC236}">
                <a16:creationId xmlns:a16="http://schemas.microsoft.com/office/drawing/2014/main" id="{626C665A-536E-D84C-967A-3EFA8AC26486}"/>
              </a:ext>
            </a:extLst>
          </p:cNvPr>
          <p:cNvSpPr>
            <a:spLocks noGrp="1"/>
          </p:cNvSpPr>
          <p:nvPr>
            <p:ph type="body" sz="quarter" idx="11"/>
          </p:nvPr>
        </p:nvSpPr>
        <p:spPr>
          <a:xfrm>
            <a:off x="5599688" y="849664"/>
            <a:ext cx="5770295" cy="5404861"/>
          </a:xfrm>
        </p:spPr>
        <p:txBody>
          <a:bodyPr>
            <a:normAutofit/>
          </a:bodyPr>
          <a:lstStyle>
            <a:lvl1pPr marL="285750" indent="-285750">
              <a:lnSpc>
                <a:spcPct val="150000"/>
              </a:lnSpc>
              <a:buClr>
                <a:schemeClr val="tx2"/>
              </a:buClr>
              <a:buSzPct val="100000"/>
              <a:buFont typeface="Courier New" panose="02070309020205020404" pitchFamily="49" charset="0"/>
              <a:buChar char="o"/>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Edit Master text styles</a:t>
            </a:r>
          </a:p>
        </p:txBody>
      </p:sp>
      <p:sp>
        <p:nvSpPr>
          <p:cNvPr id="6" name="Rectangle 5">
            <a:extLst>
              <a:ext uri="{FF2B5EF4-FFF2-40B4-BE49-F238E27FC236}">
                <a16:creationId xmlns:a16="http://schemas.microsoft.com/office/drawing/2014/main" id="{85AFC286-701D-0C48-8861-88D19B4A19FA}"/>
              </a:ext>
            </a:extLst>
          </p:cNvPr>
          <p:cNvSpPr/>
          <p:nvPr userDrawn="1"/>
        </p:nvSpPr>
        <p:spPr>
          <a:xfrm>
            <a:off x="12086804" y="0"/>
            <a:ext cx="105196"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983321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Full width text/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2F96E-476E-EA45-9AFC-34DC72E3444A}"/>
              </a:ext>
            </a:extLst>
          </p:cNvPr>
          <p:cNvSpPr>
            <a:spLocks noGrp="1"/>
          </p:cNvSpPr>
          <p:nvPr>
            <p:ph type="title" hasCustomPrompt="1"/>
          </p:nvPr>
        </p:nvSpPr>
        <p:spPr>
          <a:xfrm>
            <a:off x="838200" y="849665"/>
            <a:ext cx="10515600" cy="550257"/>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112AAEE0-CB8D-244A-AAB3-FF1BD7D51558}"/>
              </a:ext>
            </a:extLst>
          </p:cNvPr>
          <p:cNvSpPr>
            <a:spLocks noGrp="1"/>
          </p:cNvSpPr>
          <p:nvPr>
            <p:ph type="sldNum" sz="quarter" idx="10"/>
          </p:nvPr>
        </p:nvSpPr>
        <p:spPr/>
        <p:txBody>
          <a:bodyPr/>
          <a:lstStyle/>
          <a:p>
            <a:fld id="{3D664134-99A1-234D-BF4A-02298E413A4B}" type="slidenum">
              <a:rPr lang="en-US" smtClean="0"/>
              <a:pPr/>
              <a:t>‹#›</a:t>
            </a:fld>
            <a:endParaRPr lang="en-US" dirty="0"/>
          </a:p>
        </p:txBody>
      </p:sp>
      <p:sp>
        <p:nvSpPr>
          <p:cNvPr id="4" name="Content Placeholder 2">
            <a:extLst>
              <a:ext uri="{FF2B5EF4-FFF2-40B4-BE49-F238E27FC236}">
                <a16:creationId xmlns:a16="http://schemas.microsoft.com/office/drawing/2014/main" id="{44F51F4E-096C-064F-8B34-F17D24C964EB}"/>
              </a:ext>
            </a:extLst>
          </p:cNvPr>
          <p:cNvSpPr>
            <a:spLocks noGrp="1"/>
          </p:cNvSpPr>
          <p:nvPr>
            <p:ph idx="1"/>
          </p:nvPr>
        </p:nvSpPr>
        <p:spPr>
          <a:xfrm>
            <a:off x="838200" y="1626500"/>
            <a:ext cx="10515600" cy="4550464"/>
          </a:xfrm>
        </p:spPr>
        <p:txBody>
          <a:bodyPr>
            <a:normAutofit/>
          </a:bodyPr>
          <a:lstStyle>
            <a:lvl1pPr marL="228600" indent="-228600">
              <a:lnSpc>
                <a:spcPct val="150000"/>
              </a:lnSpc>
              <a:buClr>
                <a:schemeClr val="tx2"/>
              </a:buClr>
              <a:buFont typeface="Courier New" panose="02070309020205020404" pitchFamily="49" charset="0"/>
              <a:buChar char="o"/>
              <a:defRPr sz="2000" b="0" i="0">
                <a:latin typeface="Barlow Light" pitchFamily="2" charset="77"/>
              </a:defRPr>
            </a:lvl1pPr>
            <a:lvl2pPr marL="685800" indent="-228600">
              <a:lnSpc>
                <a:spcPct val="150000"/>
              </a:lnSpc>
              <a:buClr>
                <a:schemeClr val="tx2"/>
              </a:buClr>
              <a:buFont typeface="Courier New" panose="02070309020205020404" pitchFamily="49" charset="0"/>
              <a:buChar char="o"/>
              <a:defRPr sz="1800" b="0" i="0">
                <a:latin typeface="Barlow Light" pitchFamily="2" charset="77"/>
              </a:defRPr>
            </a:lvl2pPr>
            <a:lvl3pPr marL="1143000" indent="-228600">
              <a:lnSpc>
                <a:spcPct val="150000"/>
              </a:lnSpc>
              <a:buClr>
                <a:schemeClr val="tx2"/>
              </a:buClr>
              <a:buFont typeface="Courier New" panose="02070309020205020404" pitchFamily="49" charset="0"/>
              <a:buChar char="o"/>
              <a:defRPr sz="1600" b="0" i="0">
                <a:latin typeface="Barlow Light" pitchFamily="2" charset="77"/>
              </a:defRPr>
            </a:lvl3pPr>
            <a:lvl4pPr marL="1600200" indent="-228600">
              <a:lnSpc>
                <a:spcPct val="150000"/>
              </a:lnSpc>
              <a:buClr>
                <a:schemeClr val="tx2"/>
              </a:buClr>
              <a:buFont typeface="Courier New" panose="02070309020205020404" pitchFamily="49" charset="0"/>
              <a:buChar char="o"/>
              <a:defRPr sz="1400" b="0" i="0">
                <a:latin typeface="Barlow Light" pitchFamily="2" charset="77"/>
              </a:defRPr>
            </a:lvl4pPr>
            <a:lvl5pPr marL="2057400" indent="-228600">
              <a:lnSpc>
                <a:spcPct val="150000"/>
              </a:lnSpc>
              <a:buClr>
                <a:schemeClr val="tx2"/>
              </a:buClr>
              <a:buFont typeface="Courier New" panose="02070309020205020404" pitchFamily="49" charset="0"/>
              <a:buChar char="o"/>
              <a:defRPr sz="1400" b="0" i="0">
                <a:latin typeface="Barlow Light" pitchFamily="2"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02FA16C4-55AE-9448-8DE2-08E66A97DA0B}"/>
              </a:ext>
            </a:extLst>
          </p:cNvPr>
          <p:cNvSpPr/>
          <p:nvPr userDrawn="1"/>
        </p:nvSpPr>
        <p:spPr>
          <a:xfrm>
            <a:off x="12086804" y="0"/>
            <a:ext cx="105196" cy="6858000"/>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0888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Full text/content with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46F62E-D4C4-1F48-AB58-20E20221A159}"/>
              </a:ext>
            </a:extLst>
          </p:cNvPr>
          <p:cNvSpPr/>
          <p:nvPr userDrawn="1"/>
        </p:nvSpPr>
        <p:spPr>
          <a:xfrm>
            <a:off x="0" y="0"/>
            <a:ext cx="12192000" cy="16265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92F96E-476E-EA45-9AFC-34DC72E3444A}"/>
              </a:ext>
            </a:extLst>
          </p:cNvPr>
          <p:cNvSpPr>
            <a:spLocks noGrp="1"/>
          </p:cNvSpPr>
          <p:nvPr>
            <p:ph type="title" hasCustomPrompt="1"/>
          </p:nvPr>
        </p:nvSpPr>
        <p:spPr>
          <a:xfrm>
            <a:off x="838200" y="849665"/>
            <a:ext cx="10515600" cy="550257"/>
          </a:xfrm>
        </p:spPr>
        <p:txBody>
          <a:bodyPr/>
          <a:lstStyle>
            <a:lvl1pPr>
              <a:defRPr>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112AAEE0-CB8D-244A-AAB3-FF1BD7D51558}"/>
              </a:ext>
            </a:extLst>
          </p:cNvPr>
          <p:cNvSpPr>
            <a:spLocks noGrp="1"/>
          </p:cNvSpPr>
          <p:nvPr>
            <p:ph type="sldNum" sz="quarter" idx="10"/>
          </p:nvPr>
        </p:nvSpPr>
        <p:spPr/>
        <p:txBody>
          <a:bodyPr/>
          <a:lstStyle>
            <a:lvl1pPr>
              <a:defRPr>
                <a:solidFill>
                  <a:schemeClr val="bg1"/>
                </a:solidFill>
              </a:defRPr>
            </a:lvl1pPr>
          </a:lstStyle>
          <a:p>
            <a:fld id="{3D664134-99A1-234D-BF4A-02298E413A4B}" type="slidenum">
              <a:rPr lang="en-US" smtClean="0"/>
              <a:pPr/>
              <a:t>‹#›</a:t>
            </a:fld>
            <a:endParaRPr lang="en-US" dirty="0"/>
          </a:p>
        </p:txBody>
      </p:sp>
      <p:sp>
        <p:nvSpPr>
          <p:cNvPr id="4" name="Content Placeholder 2">
            <a:extLst>
              <a:ext uri="{FF2B5EF4-FFF2-40B4-BE49-F238E27FC236}">
                <a16:creationId xmlns:a16="http://schemas.microsoft.com/office/drawing/2014/main" id="{44F51F4E-096C-064F-8B34-F17D24C964EB}"/>
              </a:ext>
            </a:extLst>
          </p:cNvPr>
          <p:cNvSpPr>
            <a:spLocks noGrp="1"/>
          </p:cNvSpPr>
          <p:nvPr>
            <p:ph idx="1"/>
          </p:nvPr>
        </p:nvSpPr>
        <p:spPr>
          <a:xfrm>
            <a:off x="838200" y="2078891"/>
            <a:ext cx="10515600" cy="4176252"/>
          </a:xfrm>
        </p:spPr>
        <p:txBody>
          <a:bodyPr>
            <a:normAutofit/>
          </a:bodyPr>
          <a:lstStyle>
            <a:lvl1pPr marL="228600" indent="-228600">
              <a:lnSpc>
                <a:spcPct val="150000"/>
              </a:lnSpc>
              <a:buClr>
                <a:schemeClr val="tx2"/>
              </a:buClr>
              <a:buFont typeface="Courier New" panose="02070309020205020404" pitchFamily="49" charset="0"/>
              <a:buChar char="o"/>
              <a:defRPr sz="2000" b="0" i="0">
                <a:latin typeface="Barlow Light" pitchFamily="2" charset="77"/>
              </a:defRPr>
            </a:lvl1pPr>
            <a:lvl2pPr marL="685800" indent="-228600">
              <a:lnSpc>
                <a:spcPct val="150000"/>
              </a:lnSpc>
              <a:buClr>
                <a:schemeClr val="tx2"/>
              </a:buClr>
              <a:buFont typeface="Courier New" panose="02070309020205020404" pitchFamily="49" charset="0"/>
              <a:buChar char="o"/>
              <a:defRPr sz="1800" b="0" i="0">
                <a:latin typeface="Barlow Light" pitchFamily="2" charset="77"/>
              </a:defRPr>
            </a:lvl2pPr>
            <a:lvl3pPr marL="1143000" indent="-228600">
              <a:lnSpc>
                <a:spcPct val="150000"/>
              </a:lnSpc>
              <a:buClr>
                <a:schemeClr val="tx2"/>
              </a:buClr>
              <a:buFont typeface="Courier New" panose="02070309020205020404" pitchFamily="49" charset="0"/>
              <a:buChar char="o"/>
              <a:defRPr sz="1600" b="0" i="0">
                <a:latin typeface="Barlow Light" pitchFamily="2" charset="77"/>
              </a:defRPr>
            </a:lvl3pPr>
            <a:lvl4pPr marL="1600200" indent="-228600">
              <a:lnSpc>
                <a:spcPct val="150000"/>
              </a:lnSpc>
              <a:buClr>
                <a:schemeClr val="tx2"/>
              </a:buClr>
              <a:buFont typeface="Courier New" panose="02070309020205020404" pitchFamily="49" charset="0"/>
              <a:buChar char="o"/>
              <a:defRPr sz="1400" b="0" i="0">
                <a:latin typeface="Barlow Light" pitchFamily="2" charset="77"/>
              </a:defRPr>
            </a:lvl4pPr>
            <a:lvl5pPr marL="2057400" indent="-228600">
              <a:lnSpc>
                <a:spcPct val="150000"/>
              </a:lnSpc>
              <a:buClr>
                <a:schemeClr val="tx2"/>
              </a:buClr>
              <a:buFont typeface="Courier New" panose="02070309020205020404" pitchFamily="49" charset="0"/>
              <a:buChar char="o"/>
              <a:defRPr sz="1400" b="0" i="0">
                <a:latin typeface="Barlow Light" pitchFamily="2"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0D178A88-6DDB-3743-91E7-764589E2A4CF}"/>
              </a:ext>
            </a:extLst>
          </p:cNvPr>
          <p:cNvSpPr txBox="1"/>
          <p:nvPr userDrawn="1"/>
        </p:nvSpPr>
        <p:spPr>
          <a:xfrm>
            <a:off x="7970654" y="365125"/>
            <a:ext cx="2606310" cy="276999"/>
          </a:xfrm>
          <a:prstGeom prst="rect">
            <a:avLst/>
          </a:prstGeom>
          <a:noFill/>
        </p:spPr>
        <p:txBody>
          <a:bodyPr wrap="square" rtlCol="0">
            <a:spAutoFit/>
          </a:bodyPr>
          <a:lstStyle/>
          <a:p>
            <a:pPr algn="r"/>
            <a:r>
              <a:rPr lang="en-US" sz="1200" b="0" i="0" dirty="0">
                <a:solidFill>
                  <a:schemeClr val="bg1"/>
                </a:solidFill>
                <a:latin typeface="Barlow Light" pitchFamily="2" charset="77"/>
              </a:rPr>
              <a:t>www.sages2019.org</a:t>
            </a:r>
          </a:p>
        </p:txBody>
      </p:sp>
    </p:spTree>
    <p:extLst>
      <p:ext uri="{BB962C8B-B14F-4D97-AF65-F5344CB8AC3E}">
        <p14:creationId xmlns:p14="http://schemas.microsoft.com/office/powerpoint/2010/main" val="2732797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ext (2)">
    <p:spTree>
      <p:nvGrpSpPr>
        <p:cNvPr id="1" name=""/>
        <p:cNvGrpSpPr/>
        <p:nvPr/>
      </p:nvGrpSpPr>
      <p:grpSpPr>
        <a:xfrm>
          <a:off x="0" y="0"/>
          <a:ext cx="0" cy="0"/>
          <a:chOff x="0" y="0"/>
          <a:chExt cx="0" cy="0"/>
        </a:xfrm>
      </p:grpSpPr>
      <p:sp>
        <p:nvSpPr>
          <p:cNvPr id="8" name="Subtitle 2"/>
          <p:cNvSpPr>
            <a:spLocks noGrp="1"/>
          </p:cNvSpPr>
          <p:nvPr>
            <p:ph type="subTitle" idx="13"/>
          </p:nvPr>
        </p:nvSpPr>
        <p:spPr bwMode="gray">
          <a:xfrm>
            <a:off x="981949" y="1138299"/>
            <a:ext cx="10799188" cy="252000"/>
          </a:xfrm>
        </p:spPr>
        <p:txBody>
          <a:bodyPr anchor="t"/>
          <a:lstStyle>
            <a:lvl1pPr marL="0" indent="0" algn="l">
              <a:buNone/>
              <a:defRPr sz="1800">
                <a:solidFill>
                  <a:schemeClr val="accent1"/>
                </a:solidFill>
              </a:defRPr>
            </a:lvl1pPr>
            <a:lvl2pPr marL="0" indent="0" algn="l">
              <a:buNone/>
              <a:defRPr sz="1800">
                <a:solidFill>
                  <a:schemeClr val="accent1"/>
                </a:solidFill>
              </a:defRPr>
            </a:lvl2pPr>
            <a:lvl3pPr marL="0" indent="0" algn="l">
              <a:buNone/>
              <a:defRPr sz="1800">
                <a:solidFill>
                  <a:schemeClr val="accent1"/>
                </a:solidFill>
              </a:defRPr>
            </a:lvl3pPr>
            <a:lvl4pPr marL="0" indent="0" algn="l">
              <a:buNone/>
              <a:defRPr sz="1800">
                <a:solidFill>
                  <a:schemeClr val="accent1"/>
                </a:solidFill>
              </a:defRPr>
            </a:lvl4pPr>
            <a:lvl5pPr marL="0" indent="0" algn="l">
              <a:buNone/>
              <a:defRPr sz="1800">
                <a:solidFill>
                  <a:schemeClr val="accent1"/>
                </a:solidFill>
              </a:defRPr>
            </a:lvl5pPr>
            <a:lvl6pPr marL="0" indent="0" algn="l">
              <a:buNone/>
              <a:defRPr sz="1800">
                <a:solidFill>
                  <a:schemeClr val="accent1"/>
                </a:solidFill>
              </a:defRPr>
            </a:lvl6pPr>
            <a:lvl7pPr marL="0" indent="0" algn="l">
              <a:buNone/>
              <a:defRPr sz="1800">
                <a:solidFill>
                  <a:schemeClr val="accent1"/>
                </a:solidFill>
              </a:defRPr>
            </a:lvl7pPr>
            <a:lvl8pPr marL="0" indent="0" algn="l">
              <a:buNone/>
              <a:defRPr sz="1800">
                <a:solidFill>
                  <a:schemeClr val="accent1"/>
                </a:solidFill>
              </a:defRPr>
            </a:lvl8pPr>
            <a:lvl9pPr marL="0" indent="0" algn="l">
              <a:buNone/>
              <a:defRPr sz="1800">
                <a:solidFill>
                  <a:schemeClr val="accent1"/>
                </a:solidFill>
              </a:defRPr>
            </a:lvl9pPr>
          </a:lstStyle>
          <a:p>
            <a:pPr lvl="0"/>
            <a:r>
              <a:rPr lang="en-US"/>
              <a:t>Click to edit Master subtitle style</a:t>
            </a:r>
            <a:endParaRPr lang="en-US" dirty="0"/>
          </a:p>
        </p:txBody>
      </p:sp>
      <p:sp>
        <p:nvSpPr>
          <p:cNvPr id="2" name="Title 1"/>
          <p:cNvSpPr>
            <a:spLocks noGrp="1"/>
          </p:cNvSpPr>
          <p:nvPr>
            <p:ph type="title"/>
          </p:nvPr>
        </p:nvSpPr>
        <p:spPr bwMode="gray"/>
        <p:txBody>
          <a:bodyPr/>
          <a:lstStyle/>
          <a:p>
            <a:r>
              <a:rPr lang="en-US"/>
              <a:t>Click to edit Master title style</a:t>
            </a:r>
            <a:endParaRPr lang="en-US" dirty="0"/>
          </a:p>
        </p:txBody>
      </p:sp>
      <p:sp>
        <p:nvSpPr>
          <p:cNvPr id="4" name="Date Placeholder 3"/>
          <p:cNvSpPr>
            <a:spLocks noGrp="1"/>
          </p:cNvSpPr>
          <p:nvPr>
            <p:ph type="dt" sz="half" idx="10"/>
          </p:nvPr>
        </p:nvSpPr>
        <p:spPr bwMode="gray"/>
        <p:txBody>
          <a:bodyPr/>
          <a:lstStyle/>
          <a:p>
            <a:fld id="{0E884B82-A80F-43C8-AFD6-86CC18223422}" type="datetime1">
              <a:rPr lang="en-US" smtClean="0"/>
              <a:t>1/10/2025</a:t>
            </a:fld>
            <a:endParaRPr lang="en-US" dirty="0"/>
          </a:p>
        </p:txBody>
      </p:sp>
      <p:sp>
        <p:nvSpPr>
          <p:cNvPr id="6" name="Slide Number Placeholder 5"/>
          <p:cNvSpPr>
            <a:spLocks noGrp="1"/>
          </p:cNvSpPr>
          <p:nvPr>
            <p:ph type="sldNum" sz="quarter" idx="12"/>
          </p:nvPr>
        </p:nvSpPr>
        <p:spPr bwMode="gray"/>
        <p:txBody>
          <a:bodyPr/>
          <a:lstStyle/>
          <a:p>
            <a:fld id="{EEAD9179-7A6B-4268-BEB2-F3B8EB06115B}" type="slidenum">
              <a:rPr lang="en-US" smtClean="0"/>
              <a:t>‹#›</a:t>
            </a:fld>
            <a:endParaRPr lang="en-US" dirty="0"/>
          </a:p>
        </p:txBody>
      </p:sp>
      <p:sp>
        <p:nvSpPr>
          <p:cNvPr id="11" name="Text Placeholder 10 (left)"/>
          <p:cNvSpPr>
            <a:spLocks noGrp="1"/>
          </p:cNvSpPr>
          <p:nvPr>
            <p:ph type="body" sz="quarter" idx="14"/>
          </p:nvPr>
        </p:nvSpPr>
        <p:spPr bwMode="gray">
          <a:xfrm>
            <a:off x="980410" y="1732750"/>
            <a:ext cx="5220680" cy="4752001"/>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10 (right)"/>
          <p:cNvSpPr>
            <a:spLocks noGrp="1"/>
          </p:cNvSpPr>
          <p:nvPr>
            <p:ph type="body" sz="quarter" idx="15"/>
          </p:nvPr>
        </p:nvSpPr>
        <p:spPr bwMode="gray">
          <a:xfrm>
            <a:off x="6560457" y="1732750"/>
            <a:ext cx="5220680" cy="4752001"/>
          </a:xfrm>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2" descr="\\nas-mainz\Projekte_vertraulich\Bayer\17-0612_Fischer_CI-Redesign\vom Kunden\Bayer_Cross_2017_on-Screen_RGB_170630.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gray">
          <a:xfrm>
            <a:off x="196044" y="617155"/>
            <a:ext cx="399825" cy="39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464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wo Column Content with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46F62E-D4C4-1F48-AB58-20E20221A159}"/>
              </a:ext>
            </a:extLst>
          </p:cNvPr>
          <p:cNvSpPr/>
          <p:nvPr userDrawn="1"/>
        </p:nvSpPr>
        <p:spPr>
          <a:xfrm>
            <a:off x="0" y="0"/>
            <a:ext cx="12192000" cy="1626500"/>
          </a:xfrm>
          <a:prstGeom prst="rect">
            <a:avLst/>
          </a:prstGeom>
          <a:solidFill>
            <a:schemeClr val="tx2"/>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92F96E-476E-EA45-9AFC-34DC72E3444A}"/>
              </a:ext>
            </a:extLst>
          </p:cNvPr>
          <p:cNvSpPr>
            <a:spLocks noGrp="1"/>
          </p:cNvSpPr>
          <p:nvPr>
            <p:ph type="title" hasCustomPrompt="1"/>
          </p:nvPr>
        </p:nvSpPr>
        <p:spPr>
          <a:xfrm>
            <a:off x="838200" y="849665"/>
            <a:ext cx="10515600" cy="550257"/>
          </a:xfrm>
        </p:spPr>
        <p:txBody>
          <a:bodyPr/>
          <a:lstStyle>
            <a:lvl1pPr>
              <a:defRPr>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112AAEE0-CB8D-244A-AAB3-FF1BD7D51558}"/>
              </a:ext>
            </a:extLst>
          </p:cNvPr>
          <p:cNvSpPr>
            <a:spLocks noGrp="1"/>
          </p:cNvSpPr>
          <p:nvPr>
            <p:ph type="sldNum" sz="quarter" idx="10"/>
          </p:nvPr>
        </p:nvSpPr>
        <p:spPr/>
        <p:txBody>
          <a:bodyPr/>
          <a:lstStyle>
            <a:lvl1pPr>
              <a:defRPr>
                <a:solidFill>
                  <a:schemeClr val="bg1"/>
                </a:solidFill>
              </a:defRPr>
            </a:lvl1pPr>
          </a:lstStyle>
          <a:p>
            <a:fld id="{3D664134-99A1-234D-BF4A-02298E413A4B}" type="slidenum">
              <a:rPr lang="en-US" smtClean="0"/>
              <a:pPr/>
              <a:t>‹#›</a:t>
            </a:fld>
            <a:endParaRPr lang="en-US" dirty="0"/>
          </a:p>
        </p:txBody>
      </p:sp>
      <p:sp>
        <p:nvSpPr>
          <p:cNvPr id="4" name="Content Placeholder 2">
            <a:extLst>
              <a:ext uri="{FF2B5EF4-FFF2-40B4-BE49-F238E27FC236}">
                <a16:creationId xmlns:a16="http://schemas.microsoft.com/office/drawing/2014/main" id="{44F51F4E-096C-064F-8B34-F17D24C964EB}"/>
              </a:ext>
            </a:extLst>
          </p:cNvPr>
          <p:cNvSpPr>
            <a:spLocks noGrp="1"/>
          </p:cNvSpPr>
          <p:nvPr>
            <p:ph idx="1"/>
          </p:nvPr>
        </p:nvSpPr>
        <p:spPr>
          <a:xfrm>
            <a:off x="838201" y="2078891"/>
            <a:ext cx="4251690" cy="4175634"/>
          </a:xfrm>
        </p:spPr>
        <p:txBody>
          <a:bodyPr>
            <a:normAutofit/>
          </a:bodyPr>
          <a:lstStyle>
            <a:lvl1pPr marL="228600" indent="-228600">
              <a:lnSpc>
                <a:spcPct val="150000"/>
              </a:lnSpc>
              <a:buClr>
                <a:schemeClr val="tx2"/>
              </a:buClr>
              <a:buFont typeface="Courier New" panose="02070309020205020404" pitchFamily="49" charset="0"/>
              <a:buChar char="o"/>
              <a:defRPr sz="2000" b="0" i="0">
                <a:latin typeface="Barlow Light" pitchFamily="2" charset="77"/>
              </a:defRPr>
            </a:lvl1pPr>
            <a:lvl2pPr marL="685800" indent="-228600">
              <a:lnSpc>
                <a:spcPct val="150000"/>
              </a:lnSpc>
              <a:buClr>
                <a:schemeClr val="tx2"/>
              </a:buClr>
              <a:buFont typeface="Courier New" panose="02070309020205020404" pitchFamily="49" charset="0"/>
              <a:buChar char="o"/>
              <a:defRPr sz="1800" b="0" i="0">
                <a:latin typeface="Barlow Light" pitchFamily="2" charset="77"/>
              </a:defRPr>
            </a:lvl2pPr>
            <a:lvl3pPr marL="1143000" indent="-228600">
              <a:lnSpc>
                <a:spcPct val="150000"/>
              </a:lnSpc>
              <a:buClr>
                <a:schemeClr val="tx2"/>
              </a:buClr>
              <a:buFont typeface="Courier New" panose="02070309020205020404" pitchFamily="49" charset="0"/>
              <a:buChar char="o"/>
              <a:defRPr sz="1600" b="0" i="0">
                <a:latin typeface="Barlow Light" pitchFamily="2" charset="77"/>
              </a:defRPr>
            </a:lvl3pPr>
            <a:lvl4pPr marL="1600200" indent="-228600">
              <a:lnSpc>
                <a:spcPct val="150000"/>
              </a:lnSpc>
              <a:buClr>
                <a:schemeClr val="tx2"/>
              </a:buClr>
              <a:buFont typeface="Courier New" panose="02070309020205020404" pitchFamily="49" charset="0"/>
              <a:buChar char="o"/>
              <a:defRPr sz="1400" b="0" i="0">
                <a:latin typeface="Barlow Light" pitchFamily="2" charset="77"/>
              </a:defRPr>
            </a:lvl4pPr>
            <a:lvl5pPr marL="2057400" indent="-228600">
              <a:lnSpc>
                <a:spcPct val="150000"/>
              </a:lnSpc>
              <a:buClr>
                <a:schemeClr val="tx2"/>
              </a:buClr>
              <a:buFont typeface="Courier New" panose="02070309020205020404" pitchFamily="49" charset="0"/>
              <a:buChar char="o"/>
              <a:defRPr sz="1400" b="0" i="0">
                <a:latin typeface="Barlow Light" pitchFamily="2"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0D178A88-6DDB-3743-91E7-764589E2A4CF}"/>
              </a:ext>
            </a:extLst>
          </p:cNvPr>
          <p:cNvSpPr txBox="1"/>
          <p:nvPr userDrawn="1"/>
        </p:nvSpPr>
        <p:spPr>
          <a:xfrm>
            <a:off x="7970654" y="365125"/>
            <a:ext cx="2606310" cy="276999"/>
          </a:xfrm>
          <a:prstGeom prst="rect">
            <a:avLst/>
          </a:prstGeom>
          <a:noFill/>
        </p:spPr>
        <p:txBody>
          <a:bodyPr wrap="square" rtlCol="0">
            <a:spAutoFit/>
          </a:bodyPr>
          <a:lstStyle/>
          <a:p>
            <a:pPr algn="r"/>
            <a:r>
              <a:rPr lang="en-US" sz="1200" b="0" i="0" dirty="0">
                <a:solidFill>
                  <a:schemeClr val="bg1"/>
                </a:solidFill>
                <a:latin typeface="Barlow Light" pitchFamily="2" charset="77"/>
              </a:rPr>
              <a:t>www.sages2019.org</a:t>
            </a:r>
          </a:p>
        </p:txBody>
      </p:sp>
      <p:sp>
        <p:nvSpPr>
          <p:cNvPr id="9" name="Content Placeholder 8">
            <a:extLst>
              <a:ext uri="{FF2B5EF4-FFF2-40B4-BE49-F238E27FC236}">
                <a16:creationId xmlns:a16="http://schemas.microsoft.com/office/drawing/2014/main" id="{217B1A3D-32C8-D84E-B340-4816711750BF}"/>
              </a:ext>
            </a:extLst>
          </p:cNvPr>
          <p:cNvSpPr>
            <a:spLocks noGrp="1"/>
          </p:cNvSpPr>
          <p:nvPr>
            <p:ph sz="quarter" idx="12"/>
          </p:nvPr>
        </p:nvSpPr>
        <p:spPr>
          <a:xfrm>
            <a:off x="5583237" y="2079400"/>
            <a:ext cx="5770562" cy="4175125"/>
          </a:xfrm>
        </p:spPr>
        <p:txBody>
          <a:bodyPr/>
          <a:lstStyle>
            <a:lvl1pPr marL="342900" indent="-342900">
              <a:lnSpc>
                <a:spcPct val="150000"/>
              </a:lnSpc>
              <a:buClr>
                <a:schemeClr val="tx2"/>
              </a:buClr>
              <a:buFont typeface="Courier New" panose="02070309020205020404" pitchFamily="49" charset="0"/>
              <a:buChar char="o"/>
              <a:defRPr sz="2000" b="0" i="0">
                <a:latin typeface="Barlow Light" pitchFamily="2" charset="77"/>
              </a:defRPr>
            </a:lvl1pPr>
            <a:lvl2pPr marL="742950" indent="-285750">
              <a:lnSpc>
                <a:spcPct val="150000"/>
              </a:lnSpc>
              <a:buClr>
                <a:schemeClr val="tx2"/>
              </a:buClr>
              <a:buFont typeface="Courier New" panose="02070309020205020404" pitchFamily="49" charset="0"/>
              <a:buChar char="o"/>
              <a:defRPr sz="1800" b="0" i="0">
                <a:latin typeface="Barlow Light" pitchFamily="2" charset="77"/>
              </a:defRPr>
            </a:lvl2pPr>
            <a:lvl3pPr marL="1200150" indent="-285750">
              <a:lnSpc>
                <a:spcPct val="150000"/>
              </a:lnSpc>
              <a:buClr>
                <a:schemeClr val="tx2"/>
              </a:buClr>
              <a:buFont typeface="Courier New" panose="02070309020205020404" pitchFamily="49" charset="0"/>
              <a:buChar char="o"/>
              <a:defRPr sz="1600" b="0" i="0">
                <a:latin typeface="Barlow Light" pitchFamily="2" charset="77"/>
              </a:defRPr>
            </a:lvl3pPr>
            <a:lvl4pPr marL="1657350" indent="-285750">
              <a:lnSpc>
                <a:spcPct val="150000"/>
              </a:lnSpc>
              <a:buClr>
                <a:schemeClr val="tx2"/>
              </a:buClr>
              <a:buFont typeface="Courier New" panose="02070309020205020404" pitchFamily="49" charset="0"/>
              <a:buChar char="o"/>
              <a:defRPr sz="1400" b="0" i="0">
                <a:latin typeface="Barlow Light" pitchFamily="2" charset="77"/>
              </a:defRPr>
            </a:lvl4pPr>
            <a:lvl5pPr marL="2114550" indent="-285750">
              <a:lnSpc>
                <a:spcPct val="150000"/>
              </a:lnSpc>
              <a:buClr>
                <a:schemeClr val="tx2"/>
              </a:buClr>
              <a:buFont typeface="Courier New" panose="02070309020205020404" pitchFamily="49" charset="0"/>
              <a:buChar char="o"/>
              <a:defRPr sz="1400" b="0" i="0">
                <a:latin typeface="Barlow Light" pitchFamily="2"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62201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3BA0EF2-D3CF-2541-B560-6AC1A2BC6E2E}"/>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24E75C08-5388-5F44-A060-5C4597724497}"/>
              </a:ext>
            </a:extLst>
          </p:cNvPr>
          <p:cNvSpPr/>
          <p:nvPr userDrawn="1"/>
        </p:nvSpPr>
        <p:spPr>
          <a:xfrm>
            <a:off x="4772025" y="829433"/>
            <a:ext cx="6362616" cy="5411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F92BEDD-B938-1445-9930-CC24D36A7F66}"/>
              </a:ext>
            </a:extLst>
          </p:cNvPr>
          <p:cNvSpPr>
            <a:spLocks noGrp="1"/>
          </p:cNvSpPr>
          <p:nvPr>
            <p:ph type="title" hasCustomPrompt="1"/>
          </p:nvPr>
        </p:nvSpPr>
        <p:spPr>
          <a:xfrm>
            <a:off x="839789" y="829433"/>
            <a:ext cx="3788855" cy="1600200"/>
          </a:xfrm>
        </p:spPr>
        <p:txBody>
          <a:bodyPr anchor="b"/>
          <a:lstStyle>
            <a:lvl1pPr algn="r">
              <a:defRPr sz="32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DD122CCA-3CF0-6B40-AB2D-E0D2039067C0}"/>
              </a:ext>
            </a:extLst>
          </p:cNvPr>
          <p:cNvSpPr>
            <a:spLocks noGrp="1"/>
          </p:cNvSpPr>
          <p:nvPr>
            <p:ph type="body" sz="half" idx="2"/>
          </p:nvPr>
        </p:nvSpPr>
        <p:spPr>
          <a:xfrm>
            <a:off x="839789" y="2429633"/>
            <a:ext cx="3788855" cy="3811588"/>
          </a:xfrm>
        </p:spPr>
        <p:txBody>
          <a:bodyPr/>
          <a:lstStyle>
            <a:lvl1pPr marL="0" indent="0" algn="r">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21" name="Text Placeholder 20">
            <a:extLst>
              <a:ext uri="{FF2B5EF4-FFF2-40B4-BE49-F238E27FC236}">
                <a16:creationId xmlns:a16="http://schemas.microsoft.com/office/drawing/2014/main" id="{128C8F53-FB40-DD46-8B27-13FB1212A2F8}"/>
              </a:ext>
            </a:extLst>
          </p:cNvPr>
          <p:cNvSpPr>
            <a:spLocks noGrp="1"/>
          </p:cNvSpPr>
          <p:nvPr>
            <p:ph type="body" sz="quarter" idx="10" hasCustomPrompt="1"/>
          </p:nvPr>
        </p:nvSpPr>
        <p:spPr>
          <a:xfrm>
            <a:off x="5161497" y="1776074"/>
            <a:ext cx="1725612" cy="372824"/>
          </a:xfrm>
        </p:spPr>
        <p:txBody>
          <a:bodyPr>
            <a:normAutofit/>
          </a:bodyPr>
          <a:lstStyle>
            <a:lvl1pPr marL="0" indent="0">
              <a:buFont typeface="Arial" panose="020B0604020202020204" pitchFamily="34" charset="0"/>
              <a:buNone/>
              <a:defRPr sz="2000" b="1" i="0">
                <a:latin typeface="Nunito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24" name="Text Placeholder 23">
            <a:extLst>
              <a:ext uri="{FF2B5EF4-FFF2-40B4-BE49-F238E27FC236}">
                <a16:creationId xmlns:a16="http://schemas.microsoft.com/office/drawing/2014/main" id="{16C15716-BF6F-CA49-84FA-D33979970DF8}"/>
              </a:ext>
            </a:extLst>
          </p:cNvPr>
          <p:cNvSpPr>
            <a:spLocks noGrp="1"/>
          </p:cNvSpPr>
          <p:nvPr>
            <p:ph type="body" sz="quarter" idx="11" hasCustomPrompt="1"/>
          </p:nvPr>
        </p:nvSpPr>
        <p:spPr>
          <a:xfrm>
            <a:off x="5160963" y="2249488"/>
            <a:ext cx="2373312" cy="7366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a:t>
            </a:r>
          </a:p>
        </p:txBody>
      </p:sp>
      <p:sp>
        <p:nvSpPr>
          <p:cNvPr id="27" name="Text Placeholder 20">
            <a:extLst>
              <a:ext uri="{FF2B5EF4-FFF2-40B4-BE49-F238E27FC236}">
                <a16:creationId xmlns:a16="http://schemas.microsoft.com/office/drawing/2014/main" id="{EB1A4E8A-332B-C646-8935-880B3B768121}"/>
              </a:ext>
            </a:extLst>
          </p:cNvPr>
          <p:cNvSpPr>
            <a:spLocks noGrp="1"/>
          </p:cNvSpPr>
          <p:nvPr>
            <p:ph type="body" sz="quarter" idx="12" hasCustomPrompt="1"/>
          </p:nvPr>
        </p:nvSpPr>
        <p:spPr>
          <a:xfrm>
            <a:off x="5168241" y="3870554"/>
            <a:ext cx="1725612" cy="372824"/>
          </a:xfrm>
        </p:spPr>
        <p:txBody>
          <a:bodyPr>
            <a:normAutofit/>
          </a:bodyPr>
          <a:lstStyle>
            <a:lvl1pPr marL="0" indent="0">
              <a:buFont typeface="Arial" panose="020B0604020202020204" pitchFamily="34" charset="0"/>
              <a:buNone/>
              <a:defRPr sz="2000" b="1" i="0">
                <a:latin typeface="Nunito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28" name="Text Placeholder 23">
            <a:extLst>
              <a:ext uri="{FF2B5EF4-FFF2-40B4-BE49-F238E27FC236}">
                <a16:creationId xmlns:a16="http://schemas.microsoft.com/office/drawing/2014/main" id="{45E029B8-8EC3-864E-9520-9AFC468D7E3D}"/>
              </a:ext>
            </a:extLst>
          </p:cNvPr>
          <p:cNvSpPr>
            <a:spLocks noGrp="1"/>
          </p:cNvSpPr>
          <p:nvPr>
            <p:ph type="body" sz="quarter" idx="13" hasCustomPrompt="1"/>
          </p:nvPr>
        </p:nvSpPr>
        <p:spPr>
          <a:xfrm>
            <a:off x="5167707" y="4343968"/>
            <a:ext cx="2373312" cy="7366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a:t>
            </a:r>
          </a:p>
        </p:txBody>
      </p:sp>
      <p:sp>
        <p:nvSpPr>
          <p:cNvPr id="29" name="Text Placeholder 20">
            <a:extLst>
              <a:ext uri="{FF2B5EF4-FFF2-40B4-BE49-F238E27FC236}">
                <a16:creationId xmlns:a16="http://schemas.microsoft.com/office/drawing/2014/main" id="{1FD7B79B-6442-AA46-9C47-5C7EE803F19A}"/>
              </a:ext>
            </a:extLst>
          </p:cNvPr>
          <p:cNvSpPr>
            <a:spLocks noGrp="1"/>
          </p:cNvSpPr>
          <p:nvPr>
            <p:ph type="body" sz="quarter" idx="14" hasCustomPrompt="1"/>
          </p:nvPr>
        </p:nvSpPr>
        <p:spPr>
          <a:xfrm>
            <a:off x="8332213" y="1774726"/>
            <a:ext cx="1725612" cy="372824"/>
          </a:xfrm>
        </p:spPr>
        <p:txBody>
          <a:bodyPr>
            <a:normAutofit/>
          </a:bodyPr>
          <a:lstStyle>
            <a:lvl1pPr marL="0" indent="0">
              <a:buFont typeface="Arial" panose="020B0604020202020204" pitchFamily="34" charset="0"/>
              <a:buNone/>
              <a:defRPr sz="2000" b="1" i="0">
                <a:latin typeface="Nunito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0" name="Text Placeholder 23">
            <a:extLst>
              <a:ext uri="{FF2B5EF4-FFF2-40B4-BE49-F238E27FC236}">
                <a16:creationId xmlns:a16="http://schemas.microsoft.com/office/drawing/2014/main" id="{6EF55B54-6C4C-7645-BBFC-FA5028859B34}"/>
              </a:ext>
            </a:extLst>
          </p:cNvPr>
          <p:cNvSpPr>
            <a:spLocks noGrp="1"/>
          </p:cNvSpPr>
          <p:nvPr>
            <p:ph type="body" sz="quarter" idx="15" hasCustomPrompt="1"/>
          </p:nvPr>
        </p:nvSpPr>
        <p:spPr>
          <a:xfrm>
            <a:off x="8331679" y="2248140"/>
            <a:ext cx="2373312" cy="7366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a:t>
            </a:r>
          </a:p>
        </p:txBody>
      </p:sp>
      <p:sp>
        <p:nvSpPr>
          <p:cNvPr id="31" name="Text Placeholder 20">
            <a:extLst>
              <a:ext uri="{FF2B5EF4-FFF2-40B4-BE49-F238E27FC236}">
                <a16:creationId xmlns:a16="http://schemas.microsoft.com/office/drawing/2014/main" id="{3DF38E44-9696-AD44-A949-572C5CF0C398}"/>
              </a:ext>
            </a:extLst>
          </p:cNvPr>
          <p:cNvSpPr>
            <a:spLocks noGrp="1"/>
          </p:cNvSpPr>
          <p:nvPr>
            <p:ph type="body" sz="quarter" idx="16" hasCustomPrompt="1"/>
          </p:nvPr>
        </p:nvSpPr>
        <p:spPr>
          <a:xfrm>
            <a:off x="8338957" y="3869206"/>
            <a:ext cx="1725612" cy="372824"/>
          </a:xfrm>
        </p:spPr>
        <p:txBody>
          <a:bodyPr>
            <a:normAutofit/>
          </a:bodyPr>
          <a:lstStyle>
            <a:lvl1pPr marL="0" indent="0">
              <a:buFont typeface="Arial" panose="020B0604020202020204" pitchFamily="34" charset="0"/>
              <a:buNone/>
              <a:defRPr sz="2000" b="1" i="0">
                <a:latin typeface="Nunito Sans ExtraBold"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TITLE</a:t>
            </a:r>
          </a:p>
        </p:txBody>
      </p:sp>
      <p:sp>
        <p:nvSpPr>
          <p:cNvPr id="32" name="Text Placeholder 23">
            <a:extLst>
              <a:ext uri="{FF2B5EF4-FFF2-40B4-BE49-F238E27FC236}">
                <a16:creationId xmlns:a16="http://schemas.microsoft.com/office/drawing/2014/main" id="{EFDF0ABE-DC0A-B447-88EC-4F0A9060E189}"/>
              </a:ext>
            </a:extLst>
          </p:cNvPr>
          <p:cNvSpPr>
            <a:spLocks noGrp="1"/>
          </p:cNvSpPr>
          <p:nvPr>
            <p:ph type="body" sz="quarter" idx="17" hasCustomPrompt="1"/>
          </p:nvPr>
        </p:nvSpPr>
        <p:spPr>
          <a:xfrm>
            <a:off x="8338423" y="4342620"/>
            <a:ext cx="2373312" cy="736600"/>
          </a:xfrm>
        </p:spPr>
        <p:txBody>
          <a:bodyPr>
            <a:normAutofit/>
          </a:bodyPr>
          <a:lstStyle>
            <a:lvl1pPr marL="0" indent="0">
              <a:buNone/>
              <a:defRPr sz="1400"/>
            </a:lvl1pPr>
            <a:lvl2pPr marL="457200" indent="0">
              <a:buNone/>
              <a:defRPr/>
            </a:lvl2pPr>
            <a:lvl3pPr marL="914400" indent="0">
              <a:buNone/>
              <a:defRPr/>
            </a:lvl3pPr>
            <a:lvl4pPr marL="1371600" indent="0">
              <a:buNone/>
              <a:defRPr/>
            </a:lvl4pPr>
            <a:lvl5pPr marL="1828800" indent="0">
              <a:buNone/>
              <a:defRPr/>
            </a:lvl5pPr>
          </a:lstStyle>
          <a:p>
            <a:pPr lvl="0"/>
            <a:r>
              <a:rPr lang="en-US" dirty="0"/>
              <a:t>Body Text</a:t>
            </a:r>
          </a:p>
        </p:txBody>
      </p:sp>
      <p:sp>
        <p:nvSpPr>
          <p:cNvPr id="33" name="Slide Number Placeholder 32">
            <a:extLst>
              <a:ext uri="{FF2B5EF4-FFF2-40B4-BE49-F238E27FC236}">
                <a16:creationId xmlns:a16="http://schemas.microsoft.com/office/drawing/2014/main" id="{1A5C1991-22C0-9E43-ABB9-901CA53B16E9}"/>
              </a:ext>
            </a:extLst>
          </p:cNvPr>
          <p:cNvSpPr>
            <a:spLocks noGrp="1"/>
          </p:cNvSpPr>
          <p:nvPr>
            <p:ph type="sldNum" sz="quarter" idx="18"/>
          </p:nvPr>
        </p:nvSpPr>
        <p:spPr/>
        <p:txBody>
          <a:bodyPr/>
          <a:lstStyle/>
          <a:p>
            <a:fld id="{3D664134-99A1-234D-BF4A-02298E413A4B}" type="slidenum">
              <a:rPr lang="en-US" smtClean="0"/>
              <a:pPr/>
              <a:t>‹#›</a:t>
            </a:fld>
            <a:endParaRPr lang="en-US" dirty="0"/>
          </a:p>
        </p:txBody>
      </p:sp>
      <p:sp>
        <p:nvSpPr>
          <p:cNvPr id="15" name="TextBox 14">
            <a:extLst>
              <a:ext uri="{FF2B5EF4-FFF2-40B4-BE49-F238E27FC236}">
                <a16:creationId xmlns:a16="http://schemas.microsoft.com/office/drawing/2014/main" id="{A527F61D-E18E-48F4-BA48-D173642CE446}"/>
              </a:ext>
            </a:extLst>
          </p:cNvPr>
          <p:cNvSpPr txBox="1"/>
          <p:nvPr userDrawn="1"/>
        </p:nvSpPr>
        <p:spPr>
          <a:xfrm>
            <a:off x="7970654" y="365125"/>
            <a:ext cx="2606310" cy="276999"/>
          </a:xfrm>
          <a:prstGeom prst="rect">
            <a:avLst/>
          </a:prstGeom>
          <a:noFill/>
        </p:spPr>
        <p:txBody>
          <a:bodyPr wrap="square" rtlCol="0">
            <a:spAutoFit/>
          </a:bodyPr>
          <a:lstStyle/>
          <a:p>
            <a:pPr algn="r"/>
            <a:r>
              <a:rPr lang="en-US" sz="1200" b="0" i="0" dirty="0">
                <a:solidFill>
                  <a:schemeClr val="bg1"/>
                </a:solidFill>
                <a:latin typeface="Barlow Light" pitchFamily="2" charset="77"/>
              </a:rPr>
              <a:t>www.sages2019.org</a:t>
            </a:r>
          </a:p>
        </p:txBody>
      </p:sp>
    </p:spTree>
    <p:extLst>
      <p:ext uri="{BB962C8B-B14F-4D97-AF65-F5344CB8AC3E}">
        <p14:creationId xmlns:p14="http://schemas.microsoft.com/office/powerpoint/2010/main" val="283824750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A93B57-5D0D-ED4D-AC77-CBBD10A65693}"/>
              </a:ext>
            </a:extLst>
          </p:cNvPr>
          <p:cNvPicPr>
            <a:picLocks noChangeAspect="1"/>
          </p:cNvPicPr>
          <p:nvPr userDrawn="1"/>
        </p:nvPicPr>
        <p:blipFill>
          <a:blip r:embed="rId2"/>
          <a:stretch>
            <a:fillRect/>
          </a:stretch>
        </p:blipFill>
        <p:spPr>
          <a:xfrm>
            <a:off x="3249" y="0"/>
            <a:ext cx="12185501" cy="6858000"/>
          </a:xfrm>
          <a:prstGeom prst="rect">
            <a:avLst/>
          </a:prstGeom>
        </p:spPr>
      </p:pic>
    </p:spTree>
    <p:extLst>
      <p:ext uri="{BB962C8B-B14F-4D97-AF65-F5344CB8AC3E}">
        <p14:creationId xmlns:p14="http://schemas.microsoft.com/office/powerpoint/2010/main" val="3864748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image" Target="../media/image4.png"/><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image" Target="../media/image7.png"/><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image" Target="../media/image2.png"/><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image" Target="../media/image1.png"/><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theme" Target="../theme/theme3.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image" Target="../media/image4.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3" Type="http://schemas.openxmlformats.org/officeDocument/2006/relationships/slideLayout" Target="../slideLayouts/slideLayout66.xml"/><Relationship Id="rId21" Type="http://schemas.openxmlformats.org/officeDocument/2006/relationships/theme" Target="../theme/theme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image" Target="../media/image4.png"/><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image" Target="../media/image3.pn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image" Target="../media/image2.png"/><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5" Type="http://schemas.openxmlformats.org/officeDocument/2006/relationships/slideLayout" Target="../slideLayouts/slideLayout88.xml"/><Relationship Id="rId10" Type="http://schemas.openxmlformats.org/officeDocument/2006/relationships/theme" Target="../theme/theme5.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980409" y="1732751"/>
            <a:ext cx="10801406" cy="475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bwMode="gray">
          <a:xfrm>
            <a:off x="981949" y="181938"/>
            <a:ext cx="10799866" cy="864000"/>
          </a:xfrm>
          <a:prstGeom prst="rect">
            <a:avLst/>
          </a:prstGeom>
        </p:spPr>
        <p:txBody>
          <a:bodyPr vert="horz" lIns="0" tIns="0" rIns="0" bIns="0" rtlCol="0" anchor="b">
            <a:noAutofit/>
          </a:bodyPr>
          <a:lstStyle/>
          <a:p>
            <a:r>
              <a:rPr lang="en-US" dirty="0"/>
              <a:t>Click to edit Master title style</a:t>
            </a:r>
          </a:p>
        </p:txBody>
      </p:sp>
      <p:sp>
        <p:nvSpPr>
          <p:cNvPr id="4" name="Date Placeholder 3"/>
          <p:cNvSpPr>
            <a:spLocks noGrp="1"/>
          </p:cNvSpPr>
          <p:nvPr>
            <p:ph type="dt" sz="half" idx="2"/>
          </p:nvPr>
        </p:nvSpPr>
        <p:spPr bwMode="gray">
          <a:xfrm>
            <a:off x="11122679" y="6617933"/>
            <a:ext cx="489014" cy="108000"/>
          </a:xfrm>
          <a:prstGeom prst="rect">
            <a:avLst/>
          </a:prstGeom>
        </p:spPr>
        <p:txBody>
          <a:bodyPr vert="horz" lIns="0" tIns="0" rIns="0" bIns="0" rtlCol="0" anchor="t">
            <a:noAutofit/>
          </a:bodyPr>
          <a:lstStyle>
            <a:lvl1pPr algn="r">
              <a:defRPr sz="700">
                <a:noFill/>
              </a:defRPr>
            </a:lvl1pPr>
            <a:lvl2pPr marL="1588" indent="0" algn="r">
              <a:defRPr sz="700">
                <a:noFill/>
              </a:defRPr>
            </a:lvl2pPr>
            <a:lvl3pPr marL="0" indent="0" algn="r">
              <a:defRPr sz="700">
                <a:noFill/>
              </a:defRPr>
            </a:lvl3pPr>
            <a:lvl4pPr marL="0" indent="0" algn="r">
              <a:tabLst/>
              <a:defRPr sz="700">
                <a:noFill/>
              </a:defRPr>
            </a:lvl4pPr>
            <a:lvl5pPr marL="0" indent="0" algn="r">
              <a:defRPr sz="700">
                <a:noFill/>
              </a:defRPr>
            </a:lvl5pPr>
            <a:lvl6pPr marL="0" indent="0" algn="r">
              <a:defRPr sz="700">
                <a:noFill/>
              </a:defRPr>
            </a:lvl6pPr>
            <a:lvl7pPr marL="0" indent="0" algn="r">
              <a:defRPr sz="700">
                <a:noFill/>
              </a:defRPr>
            </a:lvl7pPr>
            <a:lvl8pPr marL="0" indent="0" algn="r">
              <a:defRPr sz="700">
                <a:noFill/>
              </a:defRPr>
            </a:lvl8pPr>
            <a:lvl9pPr marL="0" indent="0" algn="r">
              <a:defRPr sz="700">
                <a:noFill/>
              </a:defRPr>
            </a:lvl9pPr>
          </a:lstStyle>
          <a:p>
            <a:fld id="{D6A7F3A3-6181-4148-AC55-826E03905313}" type="datetime1">
              <a:rPr lang="en-US" smtClean="0"/>
              <a:t>1/10/2025</a:t>
            </a:fld>
            <a:endParaRPr lang="en-US" dirty="0"/>
          </a:p>
        </p:txBody>
      </p:sp>
      <p:sp>
        <p:nvSpPr>
          <p:cNvPr id="6" name="Slide Number Placeholder 5"/>
          <p:cNvSpPr>
            <a:spLocks noGrp="1"/>
          </p:cNvSpPr>
          <p:nvPr>
            <p:ph type="sldNum" sz="quarter" idx="4"/>
          </p:nvPr>
        </p:nvSpPr>
        <p:spPr bwMode="gray">
          <a:xfrm>
            <a:off x="195869" y="6617933"/>
            <a:ext cx="392377" cy="108000"/>
          </a:xfrm>
          <a:prstGeom prst="rect">
            <a:avLst/>
          </a:prstGeom>
        </p:spPr>
        <p:txBody>
          <a:bodyPr vert="horz" lIns="0" tIns="0" rIns="0" bIns="0" rtlCol="0" anchor="t">
            <a:noAutofit/>
          </a:bodyPr>
          <a:lstStyle>
            <a:lvl1pPr algn="ctr">
              <a:defRPr sz="700">
                <a:solidFill>
                  <a:schemeClr val="accent2"/>
                </a:solidFill>
              </a:defRPr>
            </a:lvl1pPr>
            <a:lvl2pPr marL="0" indent="0" algn="ctr">
              <a:defRPr sz="700">
                <a:solidFill>
                  <a:schemeClr val="accent2"/>
                </a:solidFill>
              </a:defRPr>
            </a:lvl2pPr>
            <a:lvl3pPr marL="0" indent="0" algn="ctr">
              <a:defRPr sz="700">
                <a:solidFill>
                  <a:schemeClr val="accent2"/>
                </a:solidFill>
              </a:defRPr>
            </a:lvl3pPr>
            <a:lvl4pPr marL="0" indent="0" algn="ctr">
              <a:defRPr sz="700">
                <a:solidFill>
                  <a:schemeClr val="accent2"/>
                </a:solidFill>
              </a:defRPr>
            </a:lvl4pPr>
            <a:lvl5pPr marL="0" indent="0" algn="ctr">
              <a:defRPr sz="700">
                <a:solidFill>
                  <a:schemeClr val="accent2"/>
                </a:solidFill>
              </a:defRPr>
            </a:lvl5pPr>
            <a:lvl6pPr marL="0" indent="0" algn="ctr">
              <a:defRPr sz="700">
                <a:solidFill>
                  <a:schemeClr val="accent2"/>
                </a:solidFill>
              </a:defRPr>
            </a:lvl6pPr>
            <a:lvl7pPr marL="0" indent="0" algn="ctr">
              <a:defRPr sz="700">
                <a:solidFill>
                  <a:schemeClr val="accent2"/>
                </a:solidFill>
              </a:defRPr>
            </a:lvl7pPr>
            <a:lvl8pPr marL="0" indent="0" algn="ctr">
              <a:defRPr sz="700">
                <a:solidFill>
                  <a:schemeClr val="accent2"/>
                </a:solidFill>
              </a:defRPr>
            </a:lvl8pPr>
            <a:lvl9pPr marL="0" indent="0" algn="ctr">
              <a:defRPr sz="700">
                <a:solidFill>
                  <a:schemeClr val="accent2"/>
                </a:solidFill>
              </a:defRPr>
            </a:lvl9pPr>
          </a:lstStyle>
          <a:p>
            <a:fld id="{EEAD9179-7A6B-4268-BEB2-F3B8EB06115B}" type="slidenum">
              <a:rPr lang="en-US" smtClean="0"/>
              <a:pPr/>
              <a:t>‹#›</a:t>
            </a:fld>
            <a:endParaRPr lang="en-US" dirty="0"/>
          </a:p>
        </p:txBody>
      </p:sp>
    </p:spTree>
    <p:extLst>
      <p:ext uri="{BB962C8B-B14F-4D97-AF65-F5344CB8AC3E}">
        <p14:creationId xmlns:p14="http://schemas.microsoft.com/office/powerpoint/2010/main" val="1269562786"/>
      </p:ext>
    </p:extLst>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27" r:id="rId12"/>
    <p:sldLayoutId id="2147484128" r:id="rId13"/>
    <p:sldLayoutId id="2147484129" r:id="rId14"/>
    <p:sldLayoutId id="2147484130" r:id="rId15"/>
    <p:sldLayoutId id="2147484131" r:id="rId16"/>
    <p:sldLayoutId id="2147484132" r:id="rId17"/>
    <p:sldLayoutId id="2147484133" r:id="rId18"/>
    <p:sldLayoutId id="2147484134"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21"/>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22"/>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23"/>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24"/>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24"/>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24"/>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24"/>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24"/>
        </a:buBlip>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94" userDrawn="1">
          <p15:clr>
            <a:srgbClr val="F26B43"/>
          </p15:clr>
        </p15:guide>
        <p15:guide id="2" pos="3909" userDrawn="1">
          <p15:clr>
            <a:srgbClr val="F26B43"/>
          </p15:clr>
        </p15:guide>
        <p15:guide id="3" pos="4135" userDrawn="1">
          <p15:clr>
            <a:srgbClr val="F26B43"/>
          </p15:clr>
        </p15:guide>
        <p15:guide id="6" pos="7423" userDrawn="1">
          <p15:clr>
            <a:srgbClr val="F26B43"/>
          </p15:clr>
        </p15:guide>
        <p15:guide id="7" pos="2376" userDrawn="1">
          <p15:clr>
            <a:srgbClr val="F26B43"/>
          </p15:clr>
        </p15:guide>
        <p15:guide id="8" pos="2150" userDrawn="1">
          <p15:clr>
            <a:srgbClr val="F26B43"/>
          </p15:clr>
        </p15:guide>
        <p15:guide id="9" pos="619" userDrawn="1">
          <p15:clr>
            <a:srgbClr val="F26B43"/>
          </p15:clr>
        </p15:guide>
        <p15:guide id="10" orient="horz" pos="2478" userDrawn="1">
          <p15:clr>
            <a:srgbClr val="F26B43"/>
          </p15:clr>
        </p15:guide>
        <p15:guide id="11" orient="horz" pos="2592" userDrawn="1">
          <p15:clr>
            <a:srgbClr val="F26B43"/>
          </p15:clr>
        </p15:guide>
        <p15:guide id="12" orient="horz" pos="4086" userDrawn="1">
          <p15:clr>
            <a:srgbClr val="F26B43"/>
          </p15:clr>
        </p15:guide>
        <p15:guide id="13" pos="5895" userDrawn="1">
          <p15:clr>
            <a:srgbClr val="F26B43"/>
          </p15:clr>
        </p15:guide>
        <p15:guide id="14" pos="5667" userDrawn="1">
          <p15:clr>
            <a:srgbClr val="F26B43"/>
          </p15:clr>
        </p15:guide>
        <p15:guide id="15" pos="4021" userDrawn="1">
          <p15:clr>
            <a:srgbClr val="F26B43"/>
          </p15:clr>
        </p15:guide>
        <p15:guide id="16" orient="horz" pos="27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980409" y="1732751"/>
            <a:ext cx="10801406" cy="4752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2" name="Title Placeholder 1"/>
          <p:cNvSpPr>
            <a:spLocks noGrp="1"/>
          </p:cNvSpPr>
          <p:nvPr>
            <p:ph type="title"/>
          </p:nvPr>
        </p:nvSpPr>
        <p:spPr bwMode="gray">
          <a:xfrm>
            <a:off x="981949" y="181938"/>
            <a:ext cx="10799866" cy="864000"/>
          </a:xfrm>
          <a:prstGeom prst="rect">
            <a:avLst/>
          </a:prstGeom>
        </p:spPr>
        <p:txBody>
          <a:bodyPr vert="horz" lIns="0" tIns="0" rIns="0" bIns="0" rtlCol="0" anchor="b">
            <a:noAutofit/>
          </a:bodyPr>
          <a:lstStyle/>
          <a:p>
            <a:r>
              <a:rPr lang="de-DE"/>
              <a:t>Mastertitelformat bearbeiten</a:t>
            </a:r>
            <a:endParaRPr lang="en-US" dirty="0"/>
          </a:p>
        </p:txBody>
      </p:sp>
      <p:sp>
        <p:nvSpPr>
          <p:cNvPr id="4" name="Date Placeholder 3"/>
          <p:cNvSpPr>
            <a:spLocks noGrp="1"/>
          </p:cNvSpPr>
          <p:nvPr>
            <p:ph type="dt" sz="half" idx="2"/>
          </p:nvPr>
        </p:nvSpPr>
        <p:spPr bwMode="gray">
          <a:xfrm>
            <a:off x="11122679" y="6617933"/>
            <a:ext cx="489014" cy="108000"/>
          </a:xfrm>
          <a:prstGeom prst="rect">
            <a:avLst/>
          </a:prstGeom>
        </p:spPr>
        <p:txBody>
          <a:bodyPr vert="horz" lIns="0" tIns="0" rIns="0" bIns="0" rtlCol="0" anchor="t">
            <a:noAutofit/>
          </a:bodyPr>
          <a:lstStyle>
            <a:lvl1pPr algn="r">
              <a:defRPr sz="700">
                <a:noFill/>
              </a:defRPr>
            </a:lvl1pPr>
            <a:lvl2pPr marL="1588" indent="0" algn="r">
              <a:defRPr sz="700">
                <a:noFill/>
              </a:defRPr>
            </a:lvl2pPr>
            <a:lvl3pPr marL="0" indent="0" algn="r">
              <a:defRPr sz="700">
                <a:noFill/>
              </a:defRPr>
            </a:lvl3pPr>
            <a:lvl4pPr marL="0" indent="0" algn="r">
              <a:tabLst/>
              <a:defRPr sz="700">
                <a:noFill/>
              </a:defRPr>
            </a:lvl4pPr>
            <a:lvl5pPr marL="0" indent="0" algn="r">
              <a:defRPr sz="700">
                <a:noFill/>
              </a:defRPr>
            </a:lvl5pPr>
            <a:lvl6pPr marL="0" indent="0" algn="r">
              <a:defRPr sz="700">
                <a:noFill/>
              </a:defRPr>
            </a:lvl6pPr>
            <a:lvl7pPr marL="0" indent="0" algn="r">
              <a:defRPr sz="700">
                <a:noFill/>
              </a:defRPr>
            </a:lvl7pPr>
            <a:lvl8pPr marL="0" indent="0" algn="r">
              <a:defRPr sz="700">
                <a:noFill/>
              </a:defRPr>
            </a:lvl8pPr>
            <a:lvl9pPr marL="0" indent="0" algn="r">
              <a:defRPr sz="700">
                <a:noFill/>
              </a:defRPr>
            </a:lvl9pPr>
          </a:lstStyle>
          <a:p>
            <a:fld id="{E98937D1-4E95-48D7-83C1-59ED537EEC9D}" type="datetime1">
              <a:rPr lang="en-US" smtClean="0"/>
              <a:pPr/>
              <a:t>1/10/2025</a:t>
            </a:fld>
            <a:endParaRPr lang="en-US" dirty="0"/>
          </a:p>
        </p:txBody>
      </p:sp>
      <p:sp>
        <p:nvSpPr>
          <p:cNvPr id="5" name="Footer Placeholder 4"/>
          <p:cNvSpPr>
            <a:spLocks noGrp="1"/>
          </p:cNvSpPr>
          <p:nvPr>
            <p:ph type="ftr" sz="quarter" idx="3"/>
          </p:nvPr>
        </p:nvSpPr>
        <p:spPr bwMode="gray">
          <a:xfrm>
            <a:off x="974799" y="6617933"/>
            <a:ext cx="8641125" cy="108000"/>
          </a:xfrm>
          <a:prstGeom prst="rect">
            <a:avLst/>
          </a:prstGeom>
        </p:spPr>
        <p:txBody>
          <a:bodyPr vert="horz" lIns="0" tIns="0" rIns="0" bIns="0" rtlCol="0" anchor="t">
            <a:noAutofit/>
          </a:bodyPr>
          <a:lstStyle>
            <a:lvl1pPr algn="l">
              <a:defRPr sz="700">
                <a:solidFill>
                  <a:schemeClr val="accent1"/>
                </a:solidFill>
              </a:defRPr>
            </a:lvl1pPr>
            <a:lvl2pPr marL="0" indent="0">
              <a:defRPr sz="700">
                <a:solidFill>
                  <a:schemeClr val="accent1"/>
                </a:solidFill>
              </a:defRPr>
            </a:lvl2pPr>
            <a:lvl3pPr marL="0" indent="0">
              <a:defRPr sz="700">
                <a:solidFill>
                  <a:schemeClr val="accent1"/>
                </a:solidFill>
              </a:defRPr>
            </a:lvl3pPr>
            <a:lvl4pPr marL="0" indent="0">
              <a:defRPr sz="700">
                <a:solidFill>
                  <a:schemeClr val="accent1"/>
                </a:solidFill>
              </a:defRPr>
            </a:lvl4pPr>
            <a:lvl5pPr marL="0" indent="0">
              <a:defRPr sz="700">
                <a:solidFill>
                  <a:schemeClr val="accent1"/>
                </a:solidFill>
              </a:defRPr>
            </a:lvl5pPr>
            <a:lvl6pPr marL="0" indent="0">
              <a:tabLst/>
              <a:defRPr sz="700">
                <a:solidFill>
                  <a:schemeClr val="accent1"/>
                </a:solidFill>
              </a:defRPr>
            </a:lvl6pPr>
            <a:lvl7pPr marL="0" indent="0">
              <a:tabLst/>
              <a:defRPr sz="700">
                <a:solidFill>
                  <a:schemeClr val="accent1"/>
                </a:solidFill>
              </a:defRPr>
            </a:lvl7pPr>
            <a:lvl8pPr marL="0" indent="0">
              <a:defRPr sz="700">
                <a:solidFill>
                  <a:schemeClr val="accent1"/>
                </a:solidFill>
              </a:defRPr>
            </a:lvl8pPr>
            <a:lvl9pPr marL="0" indent="0">
              <a:defRPr sz="700">
                <a:solidFill>
                  <a:schemeClr val="accent1"/>
                </a:solidFill>
              </a:defRPr>
            </a:lvl9pPr>
          </a:lstStyle>
          <a:p>
            <a:r>
              <a:rPr lang="en-US" dirty="0">
                <a:solidFill>
                  <a:srgbClr val="10384F"/>
                </a:solidFill>
              </a:rPr>
              <a:t>Bayer Radiology 16:9 Template - January 2018</a:t>
            </a:r>
          </a:p>
        </p:txBody>
      </p:sp>
      <p:sp>
        <p:nvSpPr>
          <p:cNvPr id="6" name="Slide Number Placeholder 5"/>
          <p:cNvSpPr>
            <a:spLocks noGrp="1"/>
          </p:cNvSpPr>
          <p:nvPr>
            <p:ph type="sldNum" sz="quarter" idx="4"/>
          </p:nvPr>
        </p:nvSpPr>
        <p:spPr bwMode="gray">
          <a:xfrm>
            <a:off x="195869" y="6617933"/>
            <a:ext cx="392377" cy="108000"/>
          </a:xfrm>
          <a:prstGeom prst="rect">
            <a:avLst/>
          </a:prstGeom>
        </p:spPr>
        <p:txBody>
          <a:bodyPr vert="horz" lIns="0" tIns="0" rIns="0" bIns="0" rtlCol="0" anchor="t">
            <a:noAutofit/>
          </a:bodyPr>
          <a:lstStyle>
            <a:lvl1pPr algn="ctr">
              <a:defRPr sz="700">
                <a:solidFill>
                  <a:srgbClr val="10384F"/>
                </a:solidFill>
              </a:defRPr>
            </a:lvl1pPr>
            <a:lvl2pPr marL="0" indent="0" algn="ctr">
              <a:defRPr sz="700">
                <a:solidFill>
                  <a:schemeClr val="accent2"/>
                </a:solidFill>
              </a:defRPr>
            </a:lvl2pPr>
            <a:lvl3pPr marL="0" indent="0" algn="ctr">
              <a:defRPr sz="700">
                <a:solidFill>
                  <a:schemeClr val="accent2"/>
                </a:solidFill>
              </a:defRPr>
            </a:lvl3pPr>
            <a:lvl4pPr marL="0" indent="0" algn="ctr">
              <a:defRPr sz="700">
                <a:solidFill>
                  <a:schemeClr val="accent2"/>
                </a:solidFill>
              </a:defRPr>
            </a:lvl4pPr>
            <a:lvl5pPr marL="0" indent="0" algn="ctr">
              <a:defRPr sz="700">
                <a:solidFill>
                  <a:schemeClr val="accent2"/>
                </a:solidFill>
              </a:defRPr>
            </a:lvl5pPr>
            <a:lvl6pPr marL="0" indent="0" algn="ctr">
              <a:defRPr sz="700">
                <a:solidFill>
                  <a:schemeClr val="accent2"/>
                </a:solidFill>
              </a:defRPr>
            </a:lvl6pPr>
            <a:lvl7pPr marL="0" indent="0" algn="ctr">
              <a:defRPr sz="700">
                <a:solidFill>
                  <a:schemeClr val="accent2"/>
                </a:solidFill>
              </a:defRPr>
            </a:lvl7pPr>
            <a:lvl8pPr marL="0" indent="0" algn="ctr">
              <a:defRPr sz="700">
                <a:solidFill>
                  <a:schemeClr val="accent2"/>
                </a:solidFill>
              </a:defRPr>
            </a:lvl8pPr>
            <a:lvl9pPr marL="0" indent="0" algn="ctr">
              <a:defRPr sz="700">
                <a:solidFill>
                  <a:schemeClr val="accent2"/>
                </a:solidFill>
              </a:defRPr>
            </a:lvl9pPr>
          </a:lstStyle>
          <a:p>
            <a:fld id="{EEAD9179-7A6B-4268-BEB2-F3B8EB06115B}" type="slidenum">
              <a:rPr lang="en-US" smtClean="0"/>
              <a:pPr/>
              <a:t>‹#›</a:t>
            </a:fld>
            <a:endParaRPr lang="en-US" dirty="0"/>
          </a:p>
        </p:txBody>
      </p:sp>
    </p:spTree>
    <p:extLst>
      <p:ext uri="{BB962C8B-B14F-4D97-AF65-F5344CB8AC3E}">
        <p14:creationId xmlns:p14="http://schemas.microsoft.com/office/powerpoint/2010/main" val="1605582052"/>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 id="2147484151" r:id="rId14"/>
    <p:sldLayoutId id="2147484152" r:id="rId15"/>
    <p:sldLayoutId id="2147484153" r:id="rId16"/>
    <p:sldLayoutId id="2147484154" r:id="rId17"/>
    <p:sldLayoutId id="2147484155" r:id="rId18"/>
    <p:sldLayoutId id="2147484156" r:id="rId19"/>
    <p:sldLayoutId id="2147484157" r:id="rId20"/>
    <p:sldLayoutId id="2147484158"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23"/>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23"/>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23"/>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23"/>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24"/>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24"/>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24"/>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24"/>
        </a:buBlip>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94" userDrawn="1">
          <p15:clr>
            <a:srgbClr val="F26B43"/>
          </p15:clr>
        </p15:guide>
        <p15:guide id="2" pos="3909" userDrawn="1">
          <p15:clr>
            <a:srgbClr val="F26B43"/>
          </p15:clr>
        </p15:guide>
        <p15:guide id="3" pos="4135" userDrawn="1">
          <p15:clr>
            <a:srgbClr val="F26B43"/>
          </p15:clr>
        </p15:guide>
        <p15:guide id="6" pos="7423" userDrawn="1">
          <p15:clr>
            <a:srgbClr val="F26B43"/>
          </p15:clr>
        </p15:guide>
        <p15:guide id="7" pos="2376" userDrawn="1">
          <p15:clr>
            <a:srgbClr val="F26B43"/>
          </p15:clr>
        </p15:guide>
        <p15:guide id="8" pos="2150" userDrawn="1">
          <p15:clr>
            <a:srgbClr val="F26B43"/>
          </p15:clr>
        </p15:guide>
        <p15:guide id="9" pos="619" userDrawn="1">
          <p15:clr>
            <a:srgbClr val="F26B43"/>
          </p15:clr>
        </p15:guide>
        <p15:guide id="10" orient="horz" pos="2478" userDrawn="1">
          <p15:clr>
            <a:srgbClr val="F26B43"/>
          </p15:clr>
        </p15:guide>
        <p15:guide id="11" orient="horz" pos="2592" userDrawn="1">
          <p15:clr>
            <a:srgbClr val="F26B43"/>
          </p15:clr>
        </p15:guide>
        <p15:guide id="12" orient="horz" pos="4086" userDrawn="1">
          <p15:clr>
            <a:srgbClr val="F26B43"/>
          </p15:clr>
        </p15:guide>
        <p15:guide id="13" pos="5895" userDrawn="1">
          <p15:clr>
            <a:srgbClr val="F26B43"/>
          </p15:clr>
        </p15:guide>
        <p15:guide id="14" pos="5667" userDrawn="1">
          <p15:clr>
            <a:srgbClr val="F26B43"/>
          </p15:clr>
        </p15:guide>
        <p15:guide id="15" pos="4021" userDrawn="1">
          <p15:clr>
            <a:srgbClr val="F26B43"/>
          </p15:clr>
        </p15:guide>
        <p15:guide id="16" orient="horz" pos="270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980409" y="1732751"/>
            <a:ext cx="10801406" cy="475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bwMode="gray">
          <a:xfrm>
            <a:off x="981949" y="181938"/>
            <a:ext cx="10799866" cy="864000"/>
          </a:xfrm>
          <a:prstGeom prst="rect">
            <a:avLst/>
          </a:prstGeom>
        </p:spPr>
        <p:txBody>
          <a:bodyPr vert="horz" lIns="0" tIns="0" rIns="0" bIns="0" rtlCol="0" anchor="b">
            <a:noAutofit/>
          </a:bodyPr>
          <a:lstStyle/>
          <a:p>
            <a:r>
              <a:rPr lang="en-US" dirty="0"/>
              <a:t>Click to edit Master title style</a:t>
            </a:r>
          </a:p>
        </p:txBody>
      </p:sp>
      <p:sp>
        <p:nvSpPr>
          <p:cNvPr id="4" name="Date Placeholder 3"/>
          <p:cNvSpPr>
            <a:spLocks noGrp="1"/>
          </p:cNvSpPr>
          <p:nvPr>
            <p:ph type="dt" sz="half" idx="2"/>
          </p:nvPr>
        </p:nvSpPr>
        <p:spPr bwMode="gray">
          <a:xfrm>
            <a:off x="11122679" y="6617933"/>
            <a:ext cx="489014" cy="108000"/>
          </a:xfrm>
          <a:prstGeom prst="rect">
            <a:avLst/>
          </a:prstGeom>
        </p:spPr>
        <p:txBody>
          <a:bodyPr vert="horz" lIns="0" tIns="0" rIns="0" bIns="0" rtlCol="0" anchor="t">
            <a:noAutofit/>
          </a:bodyPr>
          <a:lstStyle>
            <a:lvl1pPr algn="r">
              <a:defRPr sz="700">
                <a:noFill/>
              </a:defRPr>
            </a:lvl1pPr>
            <a:lvl2pPr marL="1588" indent="0" algn="r">
              <a:defRPr sz="700">
                <a:noFill/>
              </a:defRPr>
            </a:lvl2pPr>
            <a:lvl3pPr marL="0" indent="0" algn="r">
              <a:defRPr sz="700">
                <a:noFill/>
              </a:defRPr>
            </a:lvl3pPr>
            <a:lvl4pPr marL="0" indent="0" algn="r">
              <a:tabLst/>
              <a:defRPr sz="700">
                <a:noFill/>
              </a:defRPr>
            </a:lvl4pPr>
            <a:lvl5pPr marL="0" indent="0" algn="r">
              <a:defRPr sz="700">
                <a:noFill/>
              </a:defRPr>
            </a:lvl5pPr>
            <a:lvl6pPr marL="0" indent="0" algn="r">
              <a:defRPr sz="700">
                <a:noFill/>
              </a:defRPr>
            </a:lvl6pPr>
            <a:lvl7pPr marL="0" indent="0" algn="r">
              <a:defRPr sz="700">
                <a:noFill/>
              </a:defRPr>
            </a:lvl7pPr>
            <a:lvl8pPr marL="0" indent="0" algn="r">
              <a:defRPr sz="700">
                <a:noFill/>
              </a:defRPr>
            </a:lvl8pPr>
            <a:lvl9pPr marL="0" indent="0" algn="r">
              <a:defRPr sz="700">
                <a:noFill/>
              </a:defRPr>
            </a:lvl9pPr>
          </a:lstStyle>
          <a:p>
            <a:fld id="{D6A7F3A3-6181-4148-AC55-826E03905313}" type="datetime1">
              <a:rPr lang="en-US" smtClean="0"/>
              <a:pPr/>
              <a:t>1/10/2025</a:t>
            </a:fld>
            <a:endParaRPr lang="en-US" dirty="0"/>
          </a:p>
        </p:txBody>
      </p:sp>
      <p:sp>
        <p:nvSpPr>
          <p:cNvPr id="6" name="Slide Number Placeholder 5"/>
          <p:cNvSpPr>
            <a:spLocks noGrp="1"/>
          </p:cNvSpPr>
          <p:nvPr>
            <p:ph type="sldNum" sz="quarter" idx="4"/>
          </p:nvPr>
        </p:nvSpPr>
        <p:spPr bwMode="gray">
          <a:xfrm>
            <a:off x="195869" y="6617933"/>
            <a:ext cx="392377" cy="108000"/>
          </a:xfrm>
          <a:prstGeom prst="rect">
            <a:avLst/>
          </a:prstGeom>
        </p:spPr>
        <p:txBody>
          <a:bodyPr vert="horz" lIns="0" tIns="0" rIns="0" bIns="0" rtlCol="0" anchor="t">
            <a:noAutofit/>
          </a:bodyPr>
          <a:lstStyle>
            <a:lvl1pPr algn="ctr">
              <a:defRPr sz="700">
                <a:solidFill>
                  <a:schemeClr val="accent2"/>
                </a:solidFill>
              </a:defRPr>
            </a:lvl1pPr>
            <a:lvl2pPr marL="0" indent="0" algn="ctr">
              <a:defRPr sz="700">
                <a:solidFill>
                  <a:schemeClr val="accent2"/>
                </a:solidFill>
              </a:defRPr>
            </a:lvl2pPr>
            <a:lvl3pPr marL="0" indent="0" algn="ctr">
              <a:defRPr sz="700">
                <a:solidFill>
                  <a:schemeClr val="accent2"/>
                </a:solidFill>
              </a:defRPr>
            </a:lvl3pPr>
            <a:lvl4pPr marL="0" indent="0" algn="ctr">
              <a:defRPr sz="700">
                <a:solidFill>
                  <a:schemeClr val="accent2"/>
                </a:solidFill>
              </a:defRPr>
            </a:lvl4pPr>
            <a:lvl5pPr marL="0" indent="0" algn="ctr">
              <a:defRPr sz="700">
                <a:solidFill>
                  <a:schemeClr val="accent2"/>
                </a:solidFill>
              </a:defRPr>
            </a:lvl5pPr>
            <a:lvl6pPr marL="0" indent="0" algn="ctr">
              <a:defRPr sz="700">
                <a:solidFill>
                  <a:schemeClr val="accent2"/>
                </a:solidFill>
              </a:defRPr>
            </a:lvl6pPr>
            <a:lvl7pPr marL="0" indent="0" algn="ctr">
              <a:defRPr sz="700">
                <a:solidFill>
                  <a:schemeClr val="accent2"/>
                </a:solidFill>
              </a:defRPr>
            </a:lvl7pPr>
            <a:lvl8pPr marL="0" indent="0" algn="ctr">
              <a:defRPr sz="700">
                <a:solidFill>
                  <a:schemeClr val="accent2"/>
                </a:solidFill>
              </a:defRPr>
            </a:lvl8pPr>
            <a:lvl9pPr marL="0" indent="0" algn="ctr">
              <a:defRPr sz="700">
                <a:solidFill>
                  <a:schemeClr val="accent2"/>
                </a:solidFill>
              </a:defRPr>
            </a:lvl9pPr>
          </a:lstStyle>
          <a:p>
            <a:fld id="{EEAD9179-7A6B-4268-BEB2-F3B8EB06115B}" type="slidenum">
              <a:rPr lang="en-US" smtClean="0">
                <a:solidFill>
                  <a:srgbClr val="00BCFF"/>
                </a:solidFill>
              </a:rPr>
              <a:pPr/>
              <a:t>‹#›</a:t>
            </a:fld>
            <a:endParaRPr lang="en-US" dirty="0">
              <a:solidFill>
                <a:srgbClr val="00BCFF"/>
              </a:solidFill>
            </a:endParaRPr>
          </a:p>
        </p:txBody>
      </p:sp>
    </p:spTree>
    <p:extLst>
      <p:ext uri="{BB962C8B-B14F-4D97-AF65-F5344CB8AC3E}">
        <p14:creationId xmlns:p14="http://schemas.microsoft.com/office/powerpoint/2010/main" val="1725503846"/>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 id="2147484175" r:id="rId13"/>
    <p:sldLayoutId id="2147484176" r:id="rId14"/>
    <p:sldLayoutId id="2147484177" r:id="rId15"/>
    <p:sldLayoutId id="2147484178" r:id="rId16"/>
    <p:sldLayoutId id="2147484179" r:id="rId17"/>
    <p:sldLayoutId id="2147484180" r:id="rId18"/>
    <p:sldLayoutId id="2147484181" r:id="rId19"/>
    <p:sldLayoutId id="2147484182" r:id="rId20"/>
    <p:sldLayoutId id="2147484183" r:id="rId21"/>
    <p:sldLayoutId id="2147484184" r:id="rId22"/>
    <p:sldLayoutId id="2147484185" r:id="rId2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25"/>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26"/>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27"/>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28"/>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28"/>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28"/>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28"/>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28"/>
        </a:buBlip>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94" userDrawn="1">
          <p15:clr>
            <a:srgbClr val="F26B43"/>
          </p15:clr>
        </p15:guide>
        <p15:guide id="2" pos="3909" userDrawn="1">
          <p15:clr>
            <a:srgbClr val="F26B43"/>
          </p15:clr>
        </p15:guide>
        <p15:guide id="3" pos="4135" userDrawn="1">
          <p15:clr>
            <a:srgbClr val="F26B43"/>
          </p15:clr>
        </p15:guide>
        <p15:guide id="6" pos="7423" userDrawn="1">
          <p15:clr>
            <a:srgbClr val="F26B43"/>
          </p15:clr>
        </p15:guide>
        <p15:guide id="7" pos="2376" userDrawn="1">
          <p15:clr>
            <a:srgbClr val="F26B43"/>
          </p15:clr>
        </p15:guide>
        <p15:guide id="8" pos="2150" userDrawn="1">
          <p15:clr>
            <a:srgbClr val="F26B43"/>
          </p15:clr>
        </p15:guide>
        <p15:guide id="9" pos="619" userDrawn="1">
          <p15:clr>
            <a:srgbClr val="F26B43"/>
          </p15:clr>
        </p15:guide>
        <p15:guide id="10" orient="horz" pos="2478" userDrawn="1">
          <p15:clr>
            <a:srgbClr val="F26B43"/>
          </p15:clr>
        </p15:guide>
        <p15:guide id="11" orient="horz" pos="2592" userDrawn="1">
          <p15:clr>
            <a:srgbClr val="F26B43"/>
          </p15:clr>
        </p15:guide>
        <p15:guide id="12" orient="horz" pos="4086" userDrawn="1">
          <p15:clr>
            <a:srgbClr val="F26B43"/>
          </p15:clr>
        </p15:guide>
        <p15:guide id="13" pos="5895" userDrawn="1">
          <p15:clr>
            <a:srgbClr val="F26B43"/>
          </p15:clr>
        </p15:guide>
        <p15:guide id="14" pos="5667" userDrawn="1">
          <p15:clr>
            <a:srgbClr val="F26B43"/>
          </p15:clr>
        </p15:guide>
        <p15:guide id="15" pos="4021" userDrawn="1">
          <p15:clr>
            <a:srgbClr val="F26B43"/>
          </p15:clr>
        </p15:guide>
        <p15:guide id="16" orient="horz" pos="270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bwMode="gray">
          <a:xfrm>
            <a:off x="980409" y="1732751"/>
            <a:ext cx="10801406" cy="4752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Placeholder 1"/>
          <p:cNvSpPr>
            <a:spLocks noGrp="1"/>
          </p:cNvSpPr>
          <p:nvPr>
            <p:ph type="title"/>
          </p:nvPr>
        </p:nvSpPr>
        <p:spPr bwMode="gray">
          <a:xfrm>
            <a:off x="981949" y="181938"/>
            <a:ext cx="10799866" cy="864000"/>
          </a:xfrm>
          <a:prstGeom prst="rect">
            <a:avLst/>
          </a:prstGeom>
        </p:spPr>
        <p:txBody>
          <a:bodyPr vert="horz" lIns="0" tIns="0" rIns="0" bIns="0" rtlCol="0" anchor="b">
            <a:noAutofit/>
          </a:bodyPr>
          <a:lstStyle/>
          <a:p>
            <a:r>
              <a:rPr lang="en-US" dirty="0"/>
              <a:t>Click to edit Master title style</a:t>
            </a:r>
          </a:p>
        </p:txBody>
      </p:sp>
      <p:sp>
        <p:nvSpPr>
          <p:cNvPr id="4" name="Date Placeholder 3"/>
          <p:cNvSpPr>
            <a:spLocks noGrp="1"/>
          </p:cNvSpPr>
          <p:nvPr>
            <p:ph type="dt" sz="half" idx="2"/>
          </p:nvPr>
        </p:nvSpPr>
        <p:spPr bwMode="gray">
          <a:xfrm>
            <a:off x="11122679" y="6617933"/>
            <a:ext cx="489014" cy="108000"/>
          </a:xfrm>
          <a:prstGeom prst="rect">
            <a:avLst/>
          </a:prstGeom>
        </p:spPr>
        <p:txBody>
          <a:bodyPr vert="horz" lIns="0" tIns="0" rIns="0" bIns="0" rtlCol="0" anchor="t">
            <a:noAutofit/>
          </a:bodyPr>
          <a:lstStyle>
            <a:lvl1pPr algn="r">
              <a:defRPr sz="700">
                <a:noFill/>
              </a:defRPr>
            </a:lvl1pPr>
            <a:lvl2pPr marL="1588" indent="0" algn="r">
              <a:defRPr sz="700">
                <a:noFill/>
              </a:defRPr>
            </a:lvl2pPr>
            <a:lvl3pPr marL="0" indent="0" algn="r">
              <a:defRPr sz="700">
                <a:noFill/>
              </a:defRPr>
            </a:lvl3pPr>
            <a:lvl4pPr marL="0" indent="0" algn="r">
              <a:tabLst/>
              <a:defRPr sz="700">
                <a:noFill/>
              </a:defRPr>
            </a:lvl4pPr>
            <a:lvl5pPr marL="0" indent="0" algn="r">
              <a:defRPr sz="700">
                <a:noFill/>
              </a:defRPr>
            </a:lvl5pPr>
            <a:lvl6pPr marL="0" indent="0" algn="r">
              <a:defRPr sz="700">
                <a:noFill/>
              </a:defRPr>
            </a:lvl6pPr>
            <a:lvl7pPr marL="0" indent="0" algn="r">
              <a:defRPr sz="700">
                <a:noFill/>
              </a:defRPr>
            </a:lvl7pPr>
            <a:lvl8pPr marL="0" indent="0" algn="r">
              <a:defRPr sz="700">
                <a:noFill/>
              </a:defRPr>
            </a:lvl8pPr>
            <a:lvl9pPr marL="0" indent="0" algn="r">
              <a:defRPr sz="700">
                <a:noFill/>
              </a:defRPr>
            </a:lvl9pPr>
          </a:lstStyle>
          <a:p>
            <a:fld id="{D6A7F3A3-6181-4148-AC55-826E03905313}" type="datetime1">
              <a:rPr lang="en-US" smtClean="0"/>
              <a:t>1/10/2025</a:t>
            </a:fld>
            <a:endParaRPr lang="en-US" dirty="0"/>
          </a:p>
        </p:txBody>
      </p:sp>
      <p:sp>
        <p:nvSpPr>
          <p:cNvPr id="6" name="Slide Number Placeholder 5"/>
          <p:cNvSpPr>
            <a:spLocks noGrp="1"/>
          </p:cNvSpPr>
          <p:nvPr>
            <p:ph type="sldNum" sz="quarter" idx="4"/>
          </p:nvPr>
        </p:nvSpPr>
        <p:spPr bwMode="gray">
          <a:xfrm>
            <a:off x="195869" y="6617933"/>
            <a:ext cx="392377" cy="108000"/>
          </a:xfrm>
          <a:prstGeom prst="rect">
            <a:avLst/>
          </a:prstGeom>
        </p:spPr>
        <p:txBody>
          <a:bodyPr vert="horz" lIns="0" tIns="0" rIns="0" bIns="0" rtlCol="0" anchor="t">
            <a:noAutofit/>
          </a:bodyPr>
          <a:lstStyle>
            <a:lvl1pPr algn="ctr">
              <a:defRPr sz="700">
                <a:solidFill>
                  <a:schemeClr val="accent2"/>
                </a:solidFill>
              </a:defRPr>
            </a:lvl1pPr>
            <a:lvl2pPr marL="0" indent="0" algn="ctr">
              <a:defRPr sz="700">
                <a:solidFill>
                  <a:schemeClr val="accent2"/>
                </a:solidFill>
              </a:defRPr>
            </a:lvl2pPr>
            <a:lvl3pPr marL="0" indent="0" algn="ctr">
              <a:defRPr sz="700">
                <a:solidFill>
                  <a:schemeClr val="accent2"/>
                </a:solidFill>
              </a:defRPr>
            </a:lvl3pPr>
            <a:lvl4pPr marL="0" indent="0" algn="ctr">
              <a:defRPr sz="700">
                <a:solidFill>
                  <a:schemeClr val="accent2"/>
                </a:solidFill>
              </a:defRPr>
            </a:lvl4pPr>
            <a:lvl5pPr marL="0" indent="0" algn="ctr">
              <a:defRPr sz="700">
                <a:solidFill>
                  <a:schemeClr val="accent2"/>
                </a:solidFill>
              </a:defRPr>
            </a:lvl5pPr>
            <a:lvl6pPr marL="0" indent="0" algn="ctr">
              <a:defRPr sz="700">
                <a:solidFill>
                  <a:schemeClr val="accent2"/>
                </a:solidFill>
              </a:defRPr>
            </a:lvl6pPr>
            <a:lvl7pPr marL="0" indent="0" algn="ctr">
              <a:defRPr sz="700">
                <a:solidFill>
                  <a:schemeClr val="accent2"/>
                </a:solidFill>
              </a:defRPr>
            </a:lvl7pPr>
            <a:lvl8pPr marL="0" indent="0" algn="ctr">
              <a:defRPr sz="700">
                <a:solidFill>
                  <a:schemeClr val="accent2"/>
                </a:solidFill>
              </a:defRPr>
            </a:lvl8pPr>
            <a:lvl9pPr marL="0" indent="0" algn="ctr">
              <a:defRPr sz="700">
                <a:solidFill>
                  <a:schemeClr val="accent2"/>
                </a:solidFill>
              </a:defRPr>
            </a:lvl9pPr>
          </a:lstStyle>
          <a:p>
            <a:fld id="{EEAD9179-7A6B-4268-BEB2-F3B8EB06115B}" type="slidenum">
              <a:rPr lang="en-US" smtClean="0"/>
              <a:pPr/>
              <a:t>‹#›</a:t>
            </a:fld>
            <a:endParaRPr lang="en-US" dirty="0"/>
          </a:p>
        </p:txBody>
      </p:sp>
    </p:spTree>
    <p:extLst>
      <p:ext uri="{BB962C8B-B14F-4D97-AF65-F5344CB8AC3E}">
        <p14:creationId xmlns:p14="http://schemas.microsoft.com/office/powerpoint/2010/main" val="2001801373"/>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 id="2147484203" r:id="rId17"/>
    <p:sldLayoutId id="2147484204" r:id="rId18"/>
    <p:sldLayoutId id="2147484205" r:id="rId19"/>
    <p:sldLayoutId id="2147484206"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spcBef>
          <a:spcPct val="0"/>
        </a:spcBef>
        <a:buNone/>
        <a:defRPr sz="2800" kern="1200">
          <a:solidFill>
            <a:schemeClr val="accent1"/>
          </a:solidFill>
          <a:latin typeface="+mj-lt"/>
          <a:ea typeface="+mj-ea"/>
          <a:cs typeface="+mj-cs"/>
        </a:defRPr>
      </a:lvl1pPr>
    </p:titleStyle>
    <p:body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22"/>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23"/>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24"/>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25"/>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25"/>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25"/>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25"/>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25"/>
        </a:buBlip>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94">
          <p15:clr>
            <a:srgbClr val="F26B43"/>
          </p15:clr>
        </p15:guide>
        <p15:guide id="2" pos="3909">
          <p15:clr>
            <a:srgbClr val="F26B43"/>
          </p15:clr>
        </p15:guide>
        <p15:guide id="3" pos="4135">
          <p15:clr>
            <a:srgbClr val="F26B43"/>
          </p15:clr>
        </p15:guide>
        <p15:guide id="6" pos="7423">
          <p15:clr>
            <a:srgbClr val="F26B43"/>
          </p15:clr>
        </p15:guide>
        <p15:guide id="7" pos="2376">
          <p15:clr>
            <a:srgbClr val="F26B43"/>
          </p15:clr>
        </p15:guide>
        <p15:guide id="8" pos="2150">
          <p15:clr>
            <a:srgbClr val="F26B43"/>
          </p15:clr>
        </p15:guide>
        <p15:guide id="9" pos="619">
          <p15:clr>
            <a:srgbClr val="F26B43"/>
          </p15:clr>
        </p15:guide>
        <p15:guide id="10" orient="horz" pos="2478">
          <p15:clr>
            <a:srgbClr val="F26B43"/>
          </p15:clr>
        </p15:guide>
        <p15:guide id="11" orient="horz" pos="2592">
          <p15:clr>
            <a:srgbClr val="F26B43"/>
          </p15:clr>
        </p15:guide>
        <p15:guide id="12" orient="horz" pos="4086">
          <p15:clr>
            <a:srgbClr val="F26B43"/>
          </p15:clr>
        </p15:guide>
        <p15:guide id="13" pos="5895">
          <p15:clr>
            <a:srgbClr val="F26B43"/>
          </p15:clr>
        </p15:guide>
        <p15:guide id="14" pos="5667">
          <p15:clr>
            <a:srgbClr val="F26B43"/>
          </p15:clr>
        </p15:guide>
        <p15:guide id="15" pos="4021">
          <p15:clr>
            <a:srgbClr val="F26B43"/>
          </p15:clr>
        </p15:guide>
        <p15:guide id="16" orient="horz" pos="270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BDB95B-FBAD-6A4C-AE96-CF9D6D534FBF}"/>
              </a:ext>
            </a:extLst>
          </p:cNvPr>
          <p:cNvSpPr>
            <a:spLocks noGrp="1"/>
          </p:cNvSpPr>
          <p:nvPr>
            <p:ph type="title"/>
          </p:nvPr>
        </p:nvSpPr>
        <p:spPr>
          <a:xfrm>
            <a:off x="838200" y="849665"/>
            <a:ext cx="10515600" cy="1084332"/>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a:extLst>
              <a:ext uri="{FF2B5EF4-FFF2-40B4-BE49-F238E27FC236}">
                <a16:creationId xmlns:a16="http://schemas.microsoft.com/office/drawing/2014/main" id="{F8B841B4-CA04-7444-A071-7EFD6DA1E030}"/>
              </a:ext>
            </a:extLst>
          </p:cNvPr>
          <p:cNvSpPr>
            <a:spLocks noGrp="1"/>
          </p:cNvSpPr>
          <p:nvPr>
            <p:ph type="body" idx="1"/>
          </p:nvPr>
        </p:nvSpPr>
        <p:spPr>
          <a:xfrm>
            <a:off x="838200" y="2141538"/>
            <a:ext cx="10515600" cy="403542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35FD4FDC-342A-864A-9F65-08CCA7317386}"/>
              </a:ext>
            </a:extLst>
          </p:cNvPr>
          <p:cNvSpPr txBox="1"/>
          <p:nvPr userDrawn="1"/>
        </p:nvSpPr>
        <p:spPr>
          <a:xfrm>
            <a:off x="7970654" y="365125"/>
            <a:ext cx="2606310" cy="276999"/>
          </a:xfrm>
          <a:prstGeom prst="rect">
            <a:avLst/>
          </a:prstGeom>
          <a:noFill/>
        </p:spPr>
        <p:txBody>
          <a:bodyPr wrap="square" rtlCol="0">
            <a:spAutoFit/>
          </a:bodyPr>
          <a:lstStyle/>
          <a:p>
            <a:pPr algn="r"/>
            <a:r>
              <a:rPr lang="en-US" sz="1200" b="0" i="0" dirty="0">
                <a:solidFill>
                  <a:schemeClr val="accent4"/>
                </a:solidFill>
                <a:latin typeface="Barlow Light" pitchFamily="2" charset="77"/>
              </a:rPr>
              <a:t>www.sages2019.org</a:t>
            </a:r>
          </a:p>
        </p:txBody>
      </p:sp>
      <p:sp>
        <p:nvSpPr>
          <p:cNvPr id="15" name="Slide Number Placeholder 14">
            <a:extLst>
              <a:ext uri="{FF2B5EF4-FFF2-40B4-BE49-F238E27FC236}">
                <a16:creationId xmlns:a16="http://schemas.microsoft.com/office/drawing/2014/main" id="{5E1CFEC9-341D-954E-937C-9CE24F42C618}"/>
              </a:ext>
            </a:extLst>
          </p:cNvPr>
          <p:cNvSpPr>
            <a:spLocks noGrp="1"/>
          </p:cNvSpPr>
          <p:nvPr>
            <p:ph type="sldNum" sz="quarter" idx="4"/>
          </p:nvPr>
        </p:nvSpPr>
        <p:spPr>
          <a:xfrm>
            <a:off x="8610599" y="365125"/>
            <a:ext cx="2743200" cy="365125"/>
          </a:xfrm>
          <a:prstGeom prst="rect">
            <a:avLst/>
          </a:prstGeom>
        </p:spPr>
        <p:txBody>
          <a:bodyPr vert="horz" lIns="91440" tIns="45720" rIns="91440" bIns="45720" rtlCol="0" anchor="ctr"/>
          <a:lstStyle>
            <a:lvl1pPr algn="r">
              <a:defRPr sz="1200" b="1" i="0">
                <a:solidFill>
                  <a:schemeClr val="tx1">
                    <a:tint val="75000"/>
                  </a:schemeClr>
                </a:solidFill>
                <a:latin typeface="Barlow Light" pitchFamily="2" charset="77"/>
              </a:defRPr>
            </a:lvl1pPr>
          </a:lstStyle>
          <a:p>
            <a:fld id="{3D664134-99A1-234D-BF4A-02298E413A4B}" type="slidenum">
              <a:rPr lang="en-US" smtClean="0"/>
              <a:pPr/>
              <a:t>‹#›</a:t>
            </a:fld>
            <a:endParaRPr lang="en-US" dirty="0"/>
          </a:p>
        </p:txBody>
      </p:sp>
    </p:spTree>
    <p:extLst>
      <p:ext uri="{BB962C8B-B14F-4D97-AF65-F5344CB8AC3E}">
        <p14:creationId xmlns:p14="http://schemas.microsoft.com/office/powerpoint/2010/main" val="3767020809"/>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Lst>
  <p:hf hdr="0" ftr="0" dt="0"/>
  <p:txStyles>
    <p:titleStyle>
      <a:lvl1pPr algn="l" defTabSz="914400" rtl="0" eaLnBrk="1" latinLnBrk="0" hangingPunct="1">
        <a:lnSpc>
          <a:spcPct val="90000"/>
        </a:lnSpc>
        <a:spcBef>
          <a:spcPct val="0"/>
        </a:spcBef>
        <a:buNone/>
        <a:defRPr sz="3200" b="1" i="0" kern="1200">
          <a:solidFill>
            <a:schemeClr val="tx1"/>
          </a:solidFill>
          <a:latin typeface="Nunito Sans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Barlow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Barlow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Barlow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Barlow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83.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8.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8" Type="http://schemas.openxmlformats.org/officeDocument/2006/relationships/hyperlink" Target="https://en.wikipedia.org/wiki/The_dress" TargetMode="External"/><Relationship Id="rId3" Type="http://schemas.openxmlformats.org/officeDocument/2006/relationships/hyperlink" Target="https://en.wikipedia.org/wiki/Neuroscientist" TargetMode="External"/><Relationship Id="rId7" Type="http://schemas.openxmlformats.org/officeDocument/2006/relationships/hyperlink" Target="https://en.wikipedia.org/wiki/Chromatic_adaptation" TargetMode="External"/><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hyperlink" Target="https://en.wikipedia.org/wiki/Color_vision" TargetMode="External"/><Relationship Id="rId5" Type="http://schemas.openxmlformats.org/officeDocument/2006/relationships/hyperlink" Target="https://en.wikipedia.org/wiki/Jay_Neitz" TargetMode="External"/><Relationship Id="rId10" Type="http://schemas.openxmlformats.org/officeDocument/2006/relationships/image" Target="../media/image48.jpeg"/><Relationship Id="rId4" Type="http://schemas.openxmlformats.org/officeDocument/2006/relationships/hyperlink" Target="https://en.wikipedia.org/wiki/Bevil_Conway" TargetMode="External"/><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hyperlink" Target="https://foursightonline.com/video/the-secret-of-the-highly-creative-thinker/" TargetMode="External"/><Relationship Id="rId7" Type="http://schemas.openxmlformats.org/officeDocument/2006/relationships/image" Target="../media/image52.emf"/><Relationship Id="rId2" Type="http://schemas.openxmlformats.org/officeDocument/2006/relationships/slideLayout" Target="../slideLayouts/slideLayout9.xml"/><Relationship Id="rId1" Type="http://schemas.openxmlformats.org/officeDocument/2006/relationships/tags" Target="../tags/tag10.xml"/><Relationship Id="rId6" Type="http://schemas.openxmlformats.org/officeDocument/2006/relationships/image" Target="../media/image51.emf"/><Relationship Id="rId5" Type="http://schemas.openxmlformats.org/officeDocument/2006/relationships/image" Target="../media/image50.jpeg"/><Relationship Id="rId4" Type="http://schemas.openxmlformats.org/officeDocument/2006/relationships/image" Target="../media/image49.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3" Type="http://schemas.openxmlformats.org/officeDocument/2006/relationships/hyperlink" Target="http://www.bozemanassociates.com/PDF/Breakthrough%20Thinking%20Overview.pdf" TargetMode="External"/><Relationship Id="rId2" Type="http://schemas.openxmlformats.org/officeDocument/2006/relationships/slideLayout" Target="../slideLayouts/slideLayout11.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hyperlink" Target="http://www.designfax.net/web/home.php" TargetMode="Externa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hyperlink" Target="https://www.scientificamerican.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48.xml"/><Relationship Id="rId1" Type="http://schemas.openxmlformats.org/officeDocument/2006/relationships/tags" Target="../tags/tag15.xml"/><Relationship Id="rId5" Type="http://schemas.openxmlformats.org/officeDocument/2006/relationships/image" Target="../media/image57.png"/><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emf"/><Relationship Id="rId2" Type="http://schemas.openxmlformats.org/officeDocument/2006/relationships/slideLayout" Target="../slideLayouts/slideLayout84.xml"/><Relationship Id="rId1" Type="http://schemas.openxmlformats.org/officeDocument/2006/relationships/tags" Target="../tags/tag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png"/><Relationship Id="rId7" Type="http://schemas.openxmlformats.org/officeDocument/2006/relationships/image" Target="../media/image59.jpeg"/><Relationship Id="rId2" Type="http://schemas.openxmlformats.org/officeDocument/2006/relationships/slideLayout" Target="../slideLayouts/slideLayout48.xml"/><Relationship Id="rId1" Type="http://schemas.openxmlformats.org/officeDocument/2006/relationships/tags" Target="../tags/tag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png"/><Relationship Id="rId7" Type="http://schemas.openxmlformats.org/officeDocument/2006/relationships/image" Target="../media/image59.jpeg"/><Relationship Id="rId2" Type="http://schemas.openxmlformats.org/officeDocument/2006/relationships/slideLayout" Target="../slideLayouts/slideLayout48.xml"/><Relationship Id="rId1" Type="http://schemas.openxmlformats.org/officeDocument/2006/relationships/tags" Target="../tags/tag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63.xml"/><Relationship Id="rId4" Type="http://schemas.openxmlformats.org/officeDocument/2006/relationships/hyperlink" Target="https://epdf.pub/landmarks-in-modern-american-business.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48.xml"/><Relationship Id="rId1" Type="http://schemas.openxmlformats.org/officeDocument/2006/relationships/tags" Target="../tags/tag20.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notesSlide" Target="../notesSlides/notesSlide4.xml"/><Relationship Id="rId7" Type="http://schemas.openxmlformats.org/officeDocument/2006/relationships/image" Target="../media/image4.png"/><Relationship Id="rId2" Type="http://schemas.openxmlformats.org/officeDocument/2006/relationships/slideLayout" Target="../slideLayouts/slideLayout48.xml"/><Relationship Id="rId1" Type="http://schemas.openxmlformats.org/officeDocument/2006/relationships/tags" Target="../tags/tag2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69.jpeg"/></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Layout" Target="../slideLayouts/slideLayout48.xml"/><Relationship Id="rId1" Type="http://schemas.openxmlformats.org/officeDocument/2006/relationships/tags" Target="../tags/tag22.xm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em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0.xml.rels><?xml version="1.0" encoding="UTF-8" standalone="yes"?>
<Relationships xmlns="http://schemas.openxmlformats.org/package/2006/relationships"><Relationship Id="rId3" Type="http://schemas.openxmlformats.org/officeDocument/2006/relationships/hyperlink" Target="http://youtu.be/Ei57yFEljrI" TargetMode="External"/><Relationship Id="rId7" Type="http://schemas.openxmlformats.org/officeDocument/2006/relationships/hyperlink" Target="https://hbr.org/2020/01/the-essential-clayton-christensen-articles" TargetMode="External"/><Relationship Id="rId2" Type="http://schemas.openxmlformats.org/officeDocument/2006/relationships/hyperlink" Target="https://www.youtube.com/watch?v=rpkoCZ4vBSI" TargetMode="External"/><Relationship Id="rId1" Type="http://schemas.openxmlformats.org/officeDocument/2006/relationships/slideLayout" Target="../slideLayouts/slideLayout48.xml"/><Relationship Id="rId6" Type="http://schemas.openxmlformats.org/officeDocument/2006/relationships/hyperlink" Target="http://bigthink.com/videos/clayton-christensen-on-religion-and-capitalism" TargetMode="External"/><Relationship Id="rId5" Type="http://schemas.openxmlformats.org/officeDocument/2006/relationships/hyperlink" Target="https://www.youtube.com/watch?v=tvos4nORf_Y" TargetMode="External"/><Relationship Id="rId4" Type="http://schemas.openxmlformats.org/officeDocument/2006/relationships/hyperlink" Target="http://youtu.be/WJzYTxXH7R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48.xml"/><Relationship Id="rId1" Type="http://schemas.openxmlformats.org/officeDocument/2006/relationships/tags" Target="../tags/tag23.xml"/><Relationship Id="rId6" Type="http://schemas.openxmlformats.org/officeDocument/2006/relationships/image" Target="../media/image73.jpeg"/><Relationship Id="rId5" Type="http://schemas.openxmlformats.org/officeDocument/2006/relationships/image" Target="../media/image58.pn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4.JPG"/><Relationship Id="rId1" Type="http://schemas.openxmlformats.org/officeDocument/2006/relationships/slideLayout" Target="../slideLayouts/slideLayout5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6.xml"/><Relationship Id="rId1" Type="http://schemas.openxmlformats.org/officeDocument/2006/relationships/tags" Target="../tags/tag24.xml"/><Relationship Id="rId4" Type="http://schemas.openxmlformats.org/officeDocument/2006/relationships/image" Target="../media/image75.jpeg"/></Relationships>
</file>

<file path=ppt/slides/_rels/slide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slideLayout" Target="../slideLayouts/slideLayout8.xml"/><Relationship Id="rId1" Type="http://schemas.openxmlformats.org/officeDocument/2006/relationships/tags" Target="../tags/tag3.xml"/><Relationship Id="rId5" Type="http://schemas.openxmlformats.org/officeDocument/2006/relationships/image" Target="../media/image41.png"/><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39.jpg"/><Relationship Id="rId2" Type="http://schemas.openxmlformats.org/officeDocument/2006/relationships/slideLayout" Target="../slideLayouts/slideLayout8.xml"/><Relationship Id="rId1" Type="http://schemas.openxmlformats.org/officeDocument/2006/relationships/tags" Target="../tags/tag4.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43.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6.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8.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bwMode="blackGray"/>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noFill/>
                <a:effectLst/>
                <a:uLnTx/>
                <a:uFillTx/>
                <a:latin typeface="Arial"/>
                <a:cs typeface="Arial"/>
              </a:rPr>
              <a:t>Intro to Design Verification - 2018</a:t>
            </a:r>
          </a:p>
        </p:txBody>
      </p:sp>
      <p:sp>
        <p:nvSpPr>
          <p:cNvPr id="4" name="Slide Number Placeholder 3"/>
          <p:cNvSpPr>
            <a:spLocks noGrp="1"/>
          </p:cNvSpPr>
          <p:nvPr>
            <p:ph type="sldNum" sz="quarter" idx="12"/>
          </p:nvPr>
        </p:nvSpPr>
        <p:spPr bwMode="blackGray"/>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EAD9179-7A6B-4268-BEB2-F3B8EB06115B}" type="slidenum">
              <a:rPr kumimoji="0" lang="en-US" sz="700" b="0" i="0" u="none" strike="noStrike" kern="1200" cap="none" spc="0" normalizeH="0" baseline="0" noProof="0" smtClean="0">
                <a:ln>
                  <a:noFill/>
                </a:ln>
                <a:noFill/>
                <a:effectLst/>
                <a:uLnTx/>
                <a:uFillTx/>
                <a:latin typeface="Arial"/>
                <a:cs typeface="Arial"/>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700" b="0" i="0" u="none" strike="noStrike" kern="1200" cap="none" spc="0" normalizeH="0" baseline="0" noProof="0" dirty="0">
              <a:ln>
                <a:noFill/>
              </a:ln>
              <a:noFill/>
              <a:effectLst/>
              <a:uLnTx/>
              <a:uFillTx/>
              <a:latin typeface="Arial"/>
              <a:cs typeface="Arial"/>
            </a:endParaRPr>
          </a:p>
        </p:txBody>
      </p:sp>
      <p:sp>
        <p:nvSpPr>
          <p:cNvPr id="2" name="Titel 1"/>
          <p:cNvSpPr>
            <a:spLocks noGrp="1"/>
          </p:cNvSpPr>
          <p:nvPr>
            <p:ph type="ctrTitle"/>
          </p:nvPr>
        </p:nvSpPr>
        <p:spPr>
          <a:xfrm>
            <a:off x="504614" y="1605374"/>
            <a:ext cx="4125330" cy="1440000"/>
          </a:xfrm>
        </p:spPr>
        <p:txBody>
          <a:bodyPr/>
          <a:lstStyle/>
          <a:p>
            <a:r>
              <a:rPr lang="en-US" sz="2800" b="1" dirty="0"/>
              <a:t>Innovation for the Long Term: How do You Continue Innovation Over the Long Term? </a:t>
            </a:r>
            <a:r>
              <a:rPr lang="en-US" sz="2800" dirty="0"/>
              <a:t/>
            </a:r>
            <a:br>
              <a:rPr lang="en-US" sz="2800" dirty="0"/>
            </a:br>
            <a:r>
              <a:rPr lang="en-US" sz="2800" b="1" dirty="0"/>
              <a:t>How do You Understand and Adjust to the Changing Market Landscape?</a:t>
            </a:r>
            <a:endParaRPr lang="en-US" sz="2800" dirty="0"/>
          </a:p>
        </p:txBody>
      </p:sp>
      <p:sp>
        <p:nvSpPr>
          <p:cNvPr id="10" name="Textplatzhalter 9"/>
          <p:cNvSpPr>
            <a:spLocks noGrp="1"/>
          </p:cNvSpPr>
          <p:nvPr>
            <p:ph type="body" sz="quarter" idx="13"/>
          </p:nvPr>
        </p:nvSpPr>
        <p:spPr bwMode="blackGray">
          <a:xfrm>
            <a:off x="1415193" y="5140960"/>
            <a:ext cx="2915519" cy="1236906"/>
          </a:xfrm>
        </p:spPr>
        <p:txBody>
          <a:bodyPr/>
          <a:lstStyle/>
          <a:p>
            <a:pPr lvl="1"/>
            <a:r>
              <a:rPr lang="en-US" dirty="0"/>
              <a:t>Arthur E. (Ned) Uber, III Ph.D    </a:t>
            </a:r>
            <a:br>
              <a:rPr lang="en-US" dirty="0"/>
            </a:br>
            <a:r>
              <a:rPr lang="en-US" dirty="0"/>
              <a:t>SAGES  course #47</a:t>
            </a:r>
            <a:br>
              <a:rPr lang="en-US" dirty="0"/>
            </a:br>
            <a:r>
              <a:rPr lang="en-US" dirty="0"/>
              <a:t>August 13, 2020</a:t>
            </a:r>
            <a:br>
              <a:rPr lang="en-US" dirty="0"/>
            </a:br>
            <a:r>
              <a:rPr lang="en-US" dirty="0"/>
              <a:t>ned.uber@bayer.com</a:t>
            </a:r>
          </a:p>
          <a:p>
            <a:pPr lvl="1"/>
            <a:r>
              <a:rPr lang="en-US" dirty="0"/>
              <a:t>Slides use builds</a:t>
            </a:r>
          </a:p>
        </p:txBody>
      </p:sp>
      <p:pic>
        <p:nvPicPr>
          <p:cNvPr id="8" name="Picture Placeholder 7"/>
          <p:cNvPicPr>
            <a:picLocks noGrp="1" noChangeAspect="1"/>
          </p:cNvPicPr>
          <p:nvPr>
            <p:ph type="pic" sz="quarter" idx="14"/>
          </p:nvPr>
        </p:nvPicPr>
        <p:blipFill>
          <a:blip r:embed="rId3" cstate="email">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87008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F572FCFB-8996-4CD5-8120-DF85ABB7FCBA}"/>
              </a:ext>
            </a:extLst>
          </p:cNvPr>
          <p:cNvSpPr>
            <a:spLocks noGrp="1"/>
          </p:cNvSpPr>
          <p:nvPr>
            <p:ph type="subTitle" idx="13"/>
          </p:nvPr>
        </p:nvSpPr>
        <p:spPr/>
        <p:txBody>
          <a:bodyPr/>
          <a:lstStyle/>
          <a:p>
            <a:r>
              <a:rPr lang="en-US" dirty="0"/>
              <a:t>You ALWAYS have both</a:t>
            </a:r>
          </a:p>
        </p:txBody>
      </p:sp>
      <p:sp>
        <p:nvSpPr>
          <p:cNvPr id="3" name="Title 2">
            <a:extLst>
              <a:ext uri="{FF2B5EF4-FFF2-40B4-BE49-F238E27FC236}">
                <a16:creationId xmlns:a16="http://schemas.microsoft.com/office/drawing/2014/main" id="{781A8695-F943-408E-8C69-8A82EBAB1830}"/>
              </a:ext>
            </a:extLst>
          </p:cNvPr>
          <p:cNvSpPr>
            <a:spLocks noGrp="1"/>
          </p:cNvSpPr>
          <p:nvPr>
            <p:ph type="title"/>
          </p:nvPr>
        </p:nvSpPr>
        <p:spPr/>
        <p:txBody>
          <a:bodyPr/>
          <a:lstStyle/>
          <a:p>
            <a:r>
              <a:rPr lang="en-US" dirty="0"/>
              <a:t>Notice your accepted disharmonies </a:t>
            </a:r>
          </a:p>
        </p:txBody>
      </p:sp>
      <p:sp>
        <p:nvSpPr>
          <p:cNvPr id="4" name="Slide Number Placeholder 3">
            <a:extLst>
              <a:ext uri="{FF2B5EF4-FFF2-40B4-BE49-F238E27FC236}">
                <a16:creationId xmlns:a16="http://schemas.microsoft.com/office/drawing/2014/main" id="{F77EE39D-A489-4EB7-97CD-B1469B74F82B}"/>
              </a:ext>
            </a:extLst>
          </p:cNvPr>
          <p:cNvSpPr>
            <a:spLocks noGrp="1"/>
          </p:cNvSpPr>
          <p:nvPr>
            <p:ph type="sldNum" sz="quarter" idx="12"/>
          </p:nvPr>
        </p:nvSpPr>
        <p:spPr/>
        <p:txBody>
          <a:bodyPr/>
          <a:lstStyle/>
          <a:p>
            <a:fld id="{EEAD9179-7A6B-4268-BEB2-F3B8EB06115B}" type="slidenum">
              <a:rPr lang="en-US" smtClean="0"/>
              <a:t>10</a:t>
            </a:fld>
            <a:endParaRPr lang="en-US" dirty="0"/>
          </a:p>
        </p:txBody>
      </p:sp>
      <p:sp>
        <p:nvSpPr>
          <p:cNvPr id="5" name="Text Placeholder 4">
            <a:extLst>
              <a:ext uri="{FF2B5EF4-FFF2-40B4-BE49-F238E27FC236}">
                <a16:creationId xmlns:a16="http://schemas.microsoft.com/office/drawing/2014/main" id="{0B71EEBD-405B-40D2-AACC-06BF3C4EBBDB}"/>
              </a:ext>
            </a:extLst>
          </p:cNvPr>
          <p:cNvSpPr>
            <a:spLocks noGrp="1"/>
          </p:cNvSpPr>
          <p:nvPr>
            <p:ph type="body" sz="quarter" idx="14"/>
          </p:nvPr>
        </p:nvSpPr>
        <p:spPr/>
        <p:txBody>
          <a:bodyPr/>
          <a:lstStyle/>
          <a:p>
            <a:r>
              <a:rPr lang="en-US" dirty="0"/>
              <a:t>Faces or Vases?  </a:t>
            </a:r>
          </a:p>
          <a:p>
            <a:endParaRPr lang="en-US" dirty="0"/>
          </a:p>
          <a:p>
            <a:endParaRPr lang="en-US" dirty="0"/>
          </a:p>
          <a:p>
            <a:endParaRPr lang="en-US" dirty="0"/>
          </a:p>
          <a:p>
            <a:endParaRPr lang="en-US" dirty="0"/>
          </a:p>
          <a:p>
            <a:endParaRPr lang="en-US" dirty="0"/>
          </a:p>
          <a:p>
            <a:endParaRPr lang="en-US" dirty="0"/>
          </a:p>
          <a:p>
            <a:endParaRPr lang="en-US" dirty="0"/>
          </a:p>
          <a:p>
            <a:r>
              <a:rPr lang="en-US" dirty="0"/>
              <a:t>Like 2 sides of a coin.</a:t>
            </a:r>
          </a:p>
          <a:p>
            <a:endParaRPr lang="en-US" dirty="0"/>
          </a:p>
        </p:txBody>
      </p:sp>
      <p:pic>
        <p:nvPicPr>
          <p:cNvPr id="7" name="Picture 6">
            <a:extLst>
              <a:ext uri="{FF2B5EF4-FFF2-40B4-BE49-F238E27FC236}">
                <a16:creationId xmlns:a16="http://schemas.microsoft.com/office/drawing/2014/main" id="{C9DE2529-081C-490C-A5B3-FC594822174A}"/>
              </a:ext>
            </a:extLst>
          </p:cNvPr>
          <p:cNvPicPr>
            <a:picLocks noChangeAspect="1"/>
          </p:cNvPicPr>
          <p:nvPr/>
        </p:nvPicPr>
        <p:blipFill>
          <a:blip r:embed="rId3"/>
          <a:stretch>
            <a:fillRect/>
          </a:stretch>
        </p:blipFill>
        <p:spPr>
          <a:xfrm>
            <a:off x="2183712" y="2762026"/>
            <a:ext cx="2461473" cy="2591025"/>
          </a:xfrm>
          <a:prstGeom prst="rect">
            <a:avLst/>
          </a:prstGeom>
        </p:spPr>
      </p:pic>
      <p:pic>
        <p:nvPicPr>
          <p:cNvPr id="8" name="Picture 7">
            <a:extLst>
              <a:ext uri="{FF2B5EF4-FFF2-40B4-BE49-F238E27FC236}">
                <a16:creationId xmlns:a16="http://schemas.microsoft.com/office/drawing/2014/main" id="{5FA1E91D-26EF-4926-94C6-D10A369E0B4F}"/>
              </a:ext>
            </a:extLst>
          </p:cNvPr>
          <p:cNvPicPr>
            <a:picLocks noChangeAspect="1"/>
          </p:cNvPicPr>
          <p:nvPr/>
        </p:nvPicPr>
        <p:blipFill>
          <a:blip r:embed="rId3"/>
          <a:stretch>
            <a:fillRect/>
          </a:stretch>
        </p:blipFill>
        <p:spPr>
          <a:xfrm>
            <a:off x="4698312" y="2762026"/>
            <a:ext cx="2461473" cy="2591025"/>
          </a:xfrm>
          <a:prstGeom prst="rect">
            <a:avLst/>
          </a:prstGeom>
        </p:spPr>
      </p:pic>
      <p:pic>
        <p:nvPicPr>
          <p:cNvPr id="9" name="Picture 8">
            <a:extLst>
              <a:ext uri="{FF2B5EF4-FFF2-40B4-BE49-F238E27FC236}">
                <a16:creationId xmlns:a16="http://schemas.microsoft.com/office/drawing/2014/main" id="{EE79641E-A1BF-440A-9009-0ECB60D80431}"/>
              </a:ext>
            </a:extLst>
          </p:cNvPr>
          <p:cNvPicPr>
            <a:picLocks noChangeAspect="1"/>
          </p:cNvPicPr>
          <p:nvPr/>
        </p:nvPicPr>
        <p:blipFill>
          <a:blip r:embed="rId3"/>
          <a:stretch>
            <a:fillRect/>
          </a:stretch>
        </p:blipFill>
        <p:spPr>
          <a:xfrm>
            <a:off x="7212912" y="2762026"/>
            <a:ext cx="2461473" cy="2591025"/>
          </a:xfrm>
          <a:prstGeom prst="rect">
            <a:avLst/>
          </a:prstGeom>
        </p:spPr>
      </p:pic>
    </p:spTree>
    <p:custDataLst>
      <p:tags r:id="rId1"/>
    </p:custDataLst>
    <p:extLst>
      <p:ext uri="{BB962C8B-B14F-4D97-AF65-F5344CB8AC3E}">
        <p14:creationId xmlns:p14="http://schemas.microsoft.com/office/powerpoint/2010/main" val="1572500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D4EEBF2C-F3A1-431F-9427-2C296134B94F}"/>
              </a:ext>
            </a:extLst>
          </p:cNvPr>
          <p:cNvSpPr>
            <a:spLocks noGrp="1"/>
          </p:cNvSpPr>
          <p:nvPr>
            <p:ph type="subTitle" idx="13"/>
          </p:nvPr>
        </p:nvSpPr>
        <p:spPr/>
        <p:txBody>
          <a:bodyPr/>
          <a:lstStyle/>
          <a:p>
            <a:r>
              <a:rPr lang="en-US" dirty="0"/>
              <a:t>Sometimes you don’t get to pick</a:t>
            </a:r>
          </a:p>
        </p:txBody>
      </p:sp>
      <p:sp>
        <p:nvSpPr>
          <p:cNvPr id="3" name="Title 2">
            <a:extLst>
              <a:ext uri="{FF2B5EF4-FFF2-40B4-BE49-F238E27FC236}">
                <a16:creationId xmlns:a16="http://schemas.microsoft.com/office/drawing/2014/main" id="{781A8695-F943-408E-8C69-8A82EBAB1830}"/>
              </a:ext>
            </a:extLst>
          </p:cNvPr>
          <p:cNvSpPr>
            <a:spLocks noGrp="1"/>
          </p:cNvSpPr>
          <p:nvPr>
            <p:ph type="title"/>
          </p:nvPr>
        </p:nvSpPr>
        <p:spPr/>
        <p:txBody>
          <a:bodyPr/>
          <a:lstStyle/>
          <a:p>
            <a:r>
              <a:rPr lang="en-US" dirty="0"/>
              <a:t>Notice your accepted disharmonies </a:t>
            </a:r>
          </a:p>
        </p:txBody>
      </p:sp>
      <p:sp>
        <p:nvSpPr>
          <p:cNvPr id="4" name="Slide Number Placeholder 3">
            <a:extLst>
              <a:ext uri="{FF2B5EF4-FFF2-40B4-BE49-F238E27FC236}">
                <a16:creationId xmlns:a16="http://schemas.microsoft.com/office/drawing/2014/main" id="{F77EE39D-A489-4EB7-97CD-B1469B74F82B}"/>
              </a:ext>
            </a:extLst>
          </p:cNvPr>
          <p:cNvSpPr>
            <a:spLocks noGrp="1"/>
          </p:cNvSpPr>
          <p:nvPr>
            <p:ph type="sldNum" sz="quarter" idx="12"/>
          </p:nvPr>
        </p:nvSpPr>
        <p:spPr/>
        <p:txBody>
          <a:bodyPr/>
          <a:lstStyle/>
          <a:p>
            <a:fld id="{EEAD9179-7A6B-4268-BEB2-F3B8EB06115B}" type="slidenum">
              <a:rPr lang="en-US" smtClean="0"/>
              <a:t>11</a:t>
            </a:fld>
            <a:endParaRPr lang="en-US" dirty="0"/>
          </a:p>
        </p:txBody>
      </p:sp>
      <p:sp>
        <p:nvSpPr>
          <p:cNvPr id="8" name="Text Placeholder 7">
            <a:extLst>
              <a:ext uri="{FF2B5EF4-FFF2-40B4-BE49-F238E27FC236}">
                <a16:creationId xmlns:a16="http://schemas.microsoft.com/office/drawing/2014/main" id="{B16821C8-04DD-42B7-85A7-AD22F3B31694}"/>
              </a:ext>
            </a:extLst>
          </p:cNvPr>
          <p:cNvSpPr>
            <a:spLocks noGrp="1"/>
          </p:cNvSpPr>
          <p:nvPr>
            <p:ph type="body" sz="quarter" idx="14"/>
          </p:nvPr>
        </p:nvSpPr>
        <p:spPr/>
        <p:txBody>
          <a:bodyPr/>
          <a:lstStyle/>
          <a:p>
            <a:r>
              <a:rPr lang="en-US" dirty="0"/>
              <a:t>The Dress</a:t>
            </a:r>
          </a:p>
        </p:txBody>
      </p:sp>
      <p:sp>
        <p:nvSpPr>
          <p:cNvPr id="9" name="Text Placeholder 8">
            <a:extLst>
              <a:ext uri="{FF2B5EF4-FFF2-40B4-BE49-F238E27FC236}">
                <a16:creationId xmlns:a16="http://schemas.microsoft.com/office/drawing/2014/main" id="{49B169BE-5421-49F7-9CCC-A987ED40B2DC}"/>
              </a:ext>
            </a:extLst>
          </p:cNvPr>
          <p:cNvSpPr>
            <a:spLocks noGrp="1"/>
          </p:cNvSpPr>
          <p:nvPr>
            <p:ph type="body" sz="quarter" idx="15"/>
          </p:nvPr>
        </p:nvSpPr>
        <p:spPr>
          <a:xfrm>
            <a:off x="4675665" y="1732751"/>
            <a:ext cx="7104733" cy="4752001"/>
          </a:xfrm>
        </p:spPr>
        <p:txBody>
          <a:bodyPr/>
          <a:lstStyle/>
          <a:p>
            <a:r>
              <a:rPr lang="en-US" dirty="0"/>
              <a:t>There is currently no consensus on why the dress elicits such discordant color perceptions among viewers.</a:t>
            </a:r>
          </a:p>
          <a:p>
            <a:r>
              <a:rPr lang="en-US" dirty="0">
                <a:hlinkClick r:id="rId3" tooltip="Neuroscientist"/>
              </a:rPr>
              <a:t>Neuroscientists</a:t>
            </a:r>
            <a:r>
              <a:rPr lang="en-US" dirty="0"/>
              <a:t> </a:t>
            </a:r>
            <a:r>
              <a:rPr lang="en-US" dirty="0">
                <a:hlinkClick r:id="rId4" tooltip="Bevil Conway"/>
              </a:rPr>
              <a:t>Bevil Conway</a:t>
            </a:r>
            <a:r>
              <a:rPr lang="en-US" dirty="0"/>
              <a:t> and </a:t>
            </a:r>
            <a:r>
              <a:rPr lang="en-US" dirty="0">
                <a:hlinkClick r:id="rId5" tooltip="Jay Neitz"/>
              </a:rPr>
              <a:t>Jay Neitz</a:t>
            </a:r>
            <a:r>
              <a:rPr lang="en-US" dirty="0"/>
              <a:t> believe that the differences in opinions are a result of how the human brain </a:t>
            </a:r>
            <a:r>
              <a:rPr lang="en-US" dirty="0">
                <a:hlinkClick r:id="rId6" tooltip="Color vision"/>
              </a:rPr>
              <a:t>perceives color</a:t>
            </a:r>
            <a:r>
              <a:rPr lang="en-US" dirty="0"/>
              <a:t>, and </a:t>
            </a:r>
            <a:r>
              <a:rPr lang="en-US" dirty="0">
                <a:hlinkClick r:id="rId7" tooltip="Chromatic adaptation"/>
              </a:rPr>
              <a:t>chromatic adaptation</a:t>
            </a:r>
            <a:r>
              <a:rPr lang="en-US" dirty="0"/>
              <a:t>.</a:t>
            </a:r>
          </a:p>
          <a:p>
            <a:r>
              <a:rPr lang="en-US" dirty="0">
                <a:hlinkClick r:id="rId8"/>
              </a:rPr>
              <a:t>https://en.wikipedia.org/wiki/The_dress</a:t>
            </a:r>
            <a:r>
              <a:rPr lang="en-US" dirty="0"/>
              <a:t> </a:t>
            </a:r>
          </a:p>
          <a:p>
            <a:endParaRPr lang="en-US" dirty="0"/>
          </a:p>
          <a:p>
            <a:r>
              <a:rPr lang="en-US" dirty="0"/>
              <a:t>		Cilantro</a:t>
            </a:r>
          </a:p>
          <a:p>
            <a:endParaRPr lang="en-US" dirty="0"/>
          </a:p>
        </p:txBody>
      </p:sp>
      <p:pic>
        <p:nvPicPr>
          <p:cNvPr id="6" name="Picture 5">
            <a:extLst>
              <a:ext uri="{FF2B5EF4-FFF2-40B4-BE49-F238E27FC236}">
                <a16:creationId xmlns:a16="http://schemas.microsoft.com/office/drawing/2014/main" id="{48D72CD4-EF3C-48AA-9CF6-3C2D574F94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9994" y="2209800"/>
            <a:ext cx="2971800" cy="3962400"/>
          </a:xfrm>
          <a:prstGeom prst="rect">
            <a:avLst/>
          </a:prstGeom>
        </p:spPr>
      </p:pic>
      <p:pic>
        <p:nvPicPr>
          <p:cNvPr id="1026" name="Picture 2" descr="File:Coriandrum sativum - Köhler–s Medizinal-Pflanzen-193.jpg">
            <a:extLst>
              <a:ext uri="{FF2B5EF4-FFF2-40B4-BE49-F238E27FC236}">
                <a16:creationId xmlns:a16="http://schemas.microsoft.com/office/drawing/2014/main" id="{A49B836B-F7FF-4101-A80C-2BD2D12770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60408" y="4036391"/>
            <a:ext cx="2135278" cy="26895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37908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23BAB1-DFD8-4A73-9854-7392DA72B957}"/>
              </a:ext>
            </a:extLst>
          </p:cNvPr>
          <p:cNvSpPr>
            <a:spLocks noGrp="1"/>
          </p:cNvSpPr>
          <p:nvPr>
            <p:ph type="title"/>
          </p:nvPr>
        </p:nvSpPr>
        <p:spPr>
          <a:xfrm>
            <a:off x="981949" y="639138"/>
            <a:ext cx="10799866" cy="864000"/>
          </a:xfrm>
        </p:spPr>
        <p:txBody>
          <a:bodyPr/>
          <a:lstStyle/>
          <a:p>
            <a:r>
              <a:rPr lang="en-US" dirty="0"/>
              <a:t>Noticing is a choice</a:t>
            </a:r>
            <a:br>
              <a:rPr lang="en-US" dirty="0"/>
            </a:br>
            <a:r>
              <a:rPr lang="en-US" dirty="0"/>
              <a:t>Creativity is learnable</a:t>
            </a:r>
            <a:br>
              <a:rPr lang="en-US" dirty="0"/>
            </a:br>
            <a:r>
              <a:rPr lang="en-US" dirty="0"/>
              <a:t>Mindset is expandable</a:t>
            </a:r>
          </a:p>
        </p:txBody>
      </p:sp>
      <p:sp>
        <p:nvSpPr>
          <p:cNvPr id="4" name="Slide Number Placeholder 3">
            <a:extLst>
              <a:ext uri="{FF2B5EF4-FFF2-40B4-BE49-F238E27FC236}">
                <a16:creationId xmlns:a16="http://schemas.microsoft.com/office/drawing/2014/main" id="{F45C1A90-95F6-4D08-A68D-BAA0A9698B50}"/>
              </a:ext>
            </a:extLst>
          </p:cNvPr>
          <p:cNvSpPr>
            <a:spLocks noGrp="1"/>
          </p:cNvSpPr>
          <p:nvPr>
            <p:ph type="sldNum" sz="quarter" idx="12"/>
          </p:nvPr>
        </p:nvSpPr>
        <p:spPr/>
        <p:txBody>
          <a:bodyPr/>
          <a:lstStyle/>
          <a:p>
            <a:fld id="{EEAD9179-7A6B-4268-BEB2-F3B8EB06115B}" type="slidenum">
              <a:rPr lang="en-US" smtClean="0"/>
              <a:t>12</a:t>
            </a:fld>
            <a:endParaRPr lang="en-US" dirty="0"/>
          </a:p>
        </p:txBody>
      </p:sp>
      <p:sp>
        <p:nvSpPr>
          <p:cNvPr id="7" name="Rectangle 6">
            <a:extLst>
              <a:ext uri="{FF2B5EF4-FFF2-40B4-BE49-F238E27FC236}">
                <a16:creationId xmlns:a16="http://schemas.microsoft.com/office/drawing/2014/main" id="{908145D5-732B-4E10-ADF5-94170F767F60}"/>
              </a:ext>
            </a:extLst>
          </p:cNvPr>
          <p:cNvSpPr/>
          <p:nvPr/>
        </p:nvSpPr>
        <p:spPr>
          <a:xfrm>
            <a:off x="2492430" y="6311744"/>
            <a:ext cx="8816340" cy="369332"/>
          </a:xfrm>
          <a:prstGeom prst="rect">
            <a:avLst/>
          </a:prstGeom>
        </p:spPr>
        <p:txBody>
          <a:bodyPr wrap="square">
            <a:spAutoFit/>
          </a:bodyPr>
          <a:lstStyle/>
          <a:p>
            <a:pPr algn="r"/>
            <a:r>
              <a:rPr lang="en-US" dirty="0"/>
              <a:t>Watch </a:t>
            </a:r>
            <a:r>
              <a:rPr lang="en-US" dirty="0">
                <a:hlinkClick r:id="rId3"/>
              </a:rPr>
              <a:t>https://foursightonline.com/video/the-secret-of-the-highly-creative-thinker/</a:t>
            </a:r>
            <a:endParaRPr lang="en-US" dirty="0"/>
          </a:p>
        </p:txBody>
      </p:sp>
      <p:pic>
        <p:nvPicPr>
          <p:cNvPr id="3074" name="Picture 2" descr="https://images-na.ssl-images-amazon.com/images/I/41FH6pTlReL._SX349_BO1,204,203,200_.jpg">
            <a:extLst>
              <a:ext uri="{FF2B5EF4-FFF2-40B4-BE49-F238E27FC236}">
                <a16:creationId xmlns:a16="http://schemas.microsoft.com/office/drawing/2014/main" id="{B92E319D-CCD7-46D6-B28B-8785A5F364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1133" y="730636"/>
            <a:ext cx="1863325" cy="264900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mages-na.ssl-images-amazon.com/images/I/41DVq-LNfML._SX391_BO1,204,203,200_.jpg">
            <a:extLst>
              <a:ext uri="{FF2B5EF4-FFF2-40B4-BE49-F238E27FC236}">
                <a16:creationId xmlns:a16="http://schemas.microsoft.com/office/drawing/2014/main" id="{0DDC91DE-0D28-4422-8B2F-BA63BFEFA7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61133" y="3471997"/>
            <a:ext cx="1906925" cy="24212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793F3C1-0CEC-4B30-9B36-20C1A056E4B7}"/>
              </a:ext>
            </a:extLst>
          </p:cNvPr>
          <p:cNvPicPr>
            <a:picLocks noChangeAspect="1"/>
          </p:cNvPicPr>
          <p:nvPr/>
        </p:nvPicPr>
        <p:blipFill>
          <a:blip r:embed="rId6"/>
          <a:stretch>
            <a:fillRect/>
          </a:stretch>
        </p:blipFill>
        <p:spPr>
          <a:xfrm>
            <a:off x="1108343" y="1893544"/>
            <a:ext cx="2768174" cy="3752613"/>
          </a:xfrm>
          <a:prstGeom prst="rect">
            <a:avLst/>
          </a:prstGeom>
        </p:spPr>
      </p:pic>
      <p:pic>
        <p:nvPicPr>
          <p:cNvPr id="14" name="Picture 13">
            <a:extLst>
              <a:ext uri="{FF2B5EF4-FFF2-40B4-BE49-F238E27FC236}">
                <a16:creationId xmlns:a16="http://schemas.microsoft.com/office/drawing/2014/main" id="{2E24B4D5-1989-4A28-A8B9-DC0EF8D8B30B}"/>
              </a:ext>
            </a:extLst>
          </p:cNvPr>
          <p:cNvPicPr>
            <a:picLocks noChangeAspect="1"/>
          </p:cNvPicPr>
          <p:nvPr/>
        </p:nvPicPr>
        <p:blipFill>
          <a:blip r:embed="rId7"/>
          <a:stretch>
            <a:fillRect/>
          </a:stretch>
        </p:blipFill>
        <p:spPr>
          <a:xfrm>
            <a:off x="4644834" y="366118"/>
            <a:ext cx="4003958" cy="5871501"/>
          </a:xfrm>
          <a:prstGeom prst="rect">
            <a:avLst/>
          </a:prstGeom>
        </p:spPr>
      </p:pic>
    </p:spTree>
    <p:custDataLst>
      <p:tags r:id="rId1"/>
    </p:custDataLst>
    <p:extLst>
      <p:ext uri="{BB962C8B-B14F-4D97-AF65-F5344CB8AC3E}">
        <p14:creationId xmlns:p14="http://schemas.microsoft.com/office/powerpoint/2010/main" val="21246820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ubtitle 27"/>
          <p:cNvSpPr>
            <a:spLocks noGrp="1"/>
          </p:cNvSpPr>
          <p:nvPr>
            <p:ph type="subTitle" idx="13"/>
          </p:nvPr>
        </p:nvSpPr>
        <p:spPr/>
        <p:txBody>
          <a:bodyPr/>
          <a:lstStyle/>
          <a:p>
            <a:endParaRPr lang="en-US" dirty="0"/>
          </a:p>
        </p:txBody>
      </p:sp>
      <p:sp>
        <p:nvSpPr>
          <p:cNvPr id="2" name="Title 1"/>
          <p:cNvSpPr>
            <a:spLocks noGrp="1"/>
          </p:cNvSpPr>
          <p:nvPr>
            <p:ph type="title"/>
          </p:nvPr>
        </p:nvSpPr>
        <p:spPr/>
        <p:txBody>
          <a:bodyPr/>
          <a:lstStyle/>
          <a:p>
            <a:r>
              <a:rPr lang="en-US" dirty="0"/>
              <a:t>Notice your accepted disharmonies </a:t>
            </a:r>
            <a:br>
              <a:rPr lang="en-US" dirty="0"/>
            </a:br>
            <a:r>
              <a:rPr lang="en-US" dirty="0"/>
              <a:t>Think purpose, not problem</a:t>
            </a:r>
          </a:p>
        </p:txBody>
      </p:sp>
      <p:sp>
        <p:nvSpPr>
          <p:cNvPr id="4" name="TextBox 3"/>
          <p:cNvSpPr txBox="1"/>
          <p:nvPr/>
        </p:nvSpPr>
        <p:spPr>
          <a:xfrm>
            <a:off x="1626182" y="5867400"/>
            <a:ext cx="3657124" cy="369332"/>
          </a:xfrm>
          <a:prstGeom prst="rect">
            <a:avLst/>
          </a:prstGeom>
          <a:noFill/>
        </p:spPr>
        <p:txBody>
          <a:bodyPr wrap="square" rtlCol="0">
            <a:spAutoFit/>
          </a:bodyPr>
          <a:lstStyle/>
          <a:p>
            <a:r>
              <a:rPr lang="en-US" dirty="0"/>
              <a:t>Make a drill bit last longer</a:t>
            </a:r>
          </a:p>
        </p:txBody>
      </p:sp>
      <p:grpSp>
        <p:nvGrpSpPr>
          <p:cNvPr id="21" name="Group 20"/>
          <p:cNvGrpSpPr/>
          <p:nvPr/>
        </p:nvGrpSpPr>
        <p:grpSpPr>
          <a:xfrm>
            <a:off x="1524598" y="5225142"/>
            <a:ext cx="5180924" cy="653144"/>
            <a:chOff x="1143001" y="5225142"/>
            <a:chExt cx="3886199" cy="653144"/>
          </a:xfrm>
        </p:grpSpPr>
        <p:sp>
          <p:nvSpPr>
            <p:cNvPr id="5" name="TextBox 4"/>
            <p:cNvSpPr txBox="1"/>
            <p:nvPr/>
          </p:nvSpPr>
          <p:spPr>
            <a:xfrm>
              <a:off x="1219200" y="5225142"/>
              <a:ext cx="3810000" cy="369332"/>
            </a:xfrm>
            <a:prstGeom prst="rect">
              <a:avLst/>
            </a:prstGeom>
            <a:noFill/>
          </p:spPr>
          <p:txBody>
            <a:bodyPr wrap="square" rtlCol="0">
              <a:spAutoFit/>
            </a:bodyPr>
            <a:lstStyle/>
            <a:p>
              <a:r>
                <a:rPr lang="en-US" dirty="0"/>
                <a:t>Drill a hole at lower cost</a:t>
              </a:r>
            </a:p>
          </p:txBody>
        </p:sp>
        <p:sp>
          <p:nvSpPr>
            <p:cNvPr id="14" name="Right Bracket 13"/>
            <p:cNvSpPr/>
            <p:nvPr/>
          </p:nvSpPr>
          <p:spPr>
            <a:xfrm rot="16200000">
              <a:off x="2144682" y="4495605"/>
              <a:ext cx="381000" cy="2384362"/>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2" name="Group 21"/>
          <p:cNvGrpSpPr/>
          <p:nvPr/>
        </p:nvGrpSpPr>
        <p:grpSpPr>
          <a:xfrm>
            <a:off x="1524598" y="4582885"/>
            <a:ext cx="5180924" cy="658586"/>
            <a:chOff x="1143001" y="4582885"/>
            <a:chExt cx="3886199" cy="658586"/>
          </a:xfrm>
        </p:grpSpPr>
        <p:sp>
          <p:nvSpPr>
            <p:cNvPr id="6" name="TextBox 5"/>
            <p:cNvSpPr txBox="1"/>
            <p:nvPr/>
          </p:nvSpPr>
          <p:spPr>
            <a:xfrm>
              <a:off x="1219200" y="4582885"/>
              <a:ext cx="3810000" cy="369332"/>
            </a:xfrm>
            <a:prstGeom prst="rect">
              <a:avLst/>
            </a:prstGeom>
            <a:noFill/>
          </p:spPr>
          <p:txBody>
            <a:bodyPr wrap="square" rtlCol="0">
              <a:spAutoFit/>
            </a:bodyPr>
            <a:lstStyle/>
            <a:p>
              <a:r>
                <a:rPr lang="en-US" dirty="0"/>
                <a:t>Make a hole</a:t>
              </a:r>
            </a:p>
          </p:txBody>
        </p:sp>
        <p:sp>
          <p:nvSpPr>
            <p:cNvPr id="15" name="Right Bracket 14"/>
            <p:cNvSpPr/>
            <p:nvPr/>
          </p:nvSpPr>
          <p:spPr>
            <a:xfrm rot="16200000">
              <a:off x="2226130" y="3777342"/>
              <a:ext cx="381000" cy="2547258"/>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3" name="Group 22"/>
          <p:cNvGrpSpPr/>
          <p:nvPr/>
        </p:nvGrpSpPr>
        <p:grpSpPr>
          <a:xfrm>
            <a:off x="1524595" y="3940628"/>
            <a:ext cx="5180926" cy="631372"/>
            <a:chOff x="1143000" y="3940628"/>
            <a:chExt cx="3886200" cy="631372"/>
          </a:xfrm>
        </p:grpSpPr>
        <p:sp>
          <p:nvSpPr>
            <p:cNvPr id="7" name="TextBox 6"/>
            <p:cNvSpPr txBox="1"/>
            <p:nvPr/>
          </p:nvSpPr>
          <p:spPr>
            <a:xfrm>
              <a:off x="1219200" y="3940628"/>
              <a:ext cx="3810000" cy="369332"/>
            </a:xfrm>
            <a:prstGeom prst="rect">
              <a:avLst/>
            </a:prstGeom>
            <a:noFill/>
          </p:spPr>
          <p:txBody>
            <a:bodyPr wrap="square" rtlCol="0">
              <a:spAutoFit/>
            </a:bodyPr>
            <a:lstStyle/>
            <a:p>
              <a:r>
                <a:rPr lang="en-US" dirty="0"/>
                <a:t>Install a bolt</a:t>
              </a:r>
            </a:p>
          </p:txBody>
        </p:sp>
        <p:sp>
          <p:nvSpPr>
            <p:cNvPr id="16" name="Right Bracket 15"/>
            <p:cNvSpPr/>
            <p:nvPr/>
          </p:nvSpPr>
          <p:spPr>
            <a:xfrm rot="16200000">
              <a:off x="2286000" y="3048000"/>
              <a:ext cx="381000" cy="2666999"/>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4" name="Group 23"/>
          <p:cNvGrpSpPr/>
          <p:nvPr/>
        </p:nvGrpSpPr>
        <p:grpSpPr>
          <a:xfrm>
            <a:off x="1524595" y="3298371"/>
            <a:ext cx="5180926" cy="658584"/>
            <a:chOff x="1143000" y="3298371"/>
            <a:chExt cx="3886200" cy="658584"/>
          </a:xfrm>
        </p:grpSpPr>
        <p:sp>
          <p:nvSpPr>
            <p:cNvPr id="8" name="TextBox 7"/>
            <p:cNvSpPr txBox="1"/>
            <p:nvPr/>
          </p:nvSpPr>
          <p:spPr>
            <a:xfrm>
              <a:off x="1219200" y="3298371"/>
              <a:ext cx="3810000" cy="369332"/>
            </a:xfrm>
            <a:prstGeom prst="rect">
              <a:avLst/>
            </a:prstGeom>
            <a:noFill/>
          </p:spPr>
          <p:txBody>
            <a:bodyPr wrap="square" rtlCol="0">
              <a:spAutoFit/>
            </a:bodyPr>
            <a:lstStyle/>
            <a:p>
              <a:r>
                <a:rPr lang="en-US" dirty="0"/>
                <a:t>Assemble two pieces</a:t>
              </a:r>
            </a:p>
          </p:txBody>
        </p:sp>
        <p:sp>
          <p:nvSpPr>
            <p:cNvPr id="17" name="Right Bracket 16"/>
            <p:cNvSpPr/>
            <p:nvPr/>
          </p:nvSpPr>
          <p:spPr>
            <a:xfrm rot="16200000">
              <a:off x="2315936" y="2403019"/>
              <a:ext cx="381000" cy="2726872"/>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5" name="Group 24"/>
          <p:cNvGrpSpPr/>
          <p:nvPr/>
        </p:nvGrpSpPr>
        <p:grpSpPr>
          <a:xfrm>
            <a:off x="1524595" y="2656114"/>
            <a:ext cx="5180926" cy="655860"/>
            <a:chOff x="1143000" y="2656114"/>
            <a:chExt cx="3886200" cy="655860"/>
          </a:xfrm>
        </p:grpSpPr>
        <p:sp>
          <p:nvSpPr>
            <p:cNvPr id="9" name="TextBox 8"/>
            <p:cNvSpPr txBox="1"/>
            <p:nvPr/>
          </p:nvSpPr>
          <p:spPr>
            <a:xfrm>
              <a:off x="1219200" y="2656114"/>
              <a:ext cx="3810000" cy="369332"/>
            </a:xfrm>
            <a:prstGeom prst="rect">
              <a:avLst/>
            </a:prstGeom>
            <a:noFill/>
          </p:spPr>
          <p:txBody>
            <a:bodyPr wrap="square" rtlCol="0">
              <a:spAutoFit/>
            </a:bodyPr>
            <a:lstStyle/>
            <a:p>
              <a:r>
                <a:rPr lang="en-US" dirty="0"/>
                <a:t>Create a housing</a:t>
              </a:r>
            </a:p>
          </p:txBody>
        </p:sp>
        <p:sp>
          <p:nvSpPr>
            <p:cNvPr id="18" name="Right Bracket 17"/>
            <p:cNvSpPr/>
            <p:nvPr/>
          </p:nvSpPr>
          <p:spPr>
            <a:xfrm rot="16200000">
              <a:off x="2407102" y="1666872"/>
              <a:ext cx="381000" cy="2909204"/>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6" name="Group 25"/>
          <p:cNvGrpSpPr/>
          <p:nvPr/>
        </p:nvGrpSpPr>
        <p:grpSpPr>
          <a:xfrm>
            <a:off x="1524595" y="2013857"/>
            <a:ext cx="5180926" cy="653144"/>
            <a:chOff x="1143000" y="2013857"/>
            <a:chExt cx="3886200" cy="653144"/>
          </a:xfrm>
        </p:grpSpPr>
        <p:sp>
          <p:nvSpPr>
            <p:cNvPr id="10" name="TextBox 9"/>
            <p:cNvSpPr txBox="1"/>
            <p:nvPr/>
          </p:nvSpPr>
          <p:spPr>
            <a:xfrm>
              <a:off x="1219200" y="2013857"/>
              <a:ext cx="3810000" cy="369332"/>
            </a:xfrm>
            <a:prstGeom prst="rect">
              <a:avLst/>
            </a:prstGeom>
            <a:noFill/>
          </p:spPr>
          <p:txBody>
            <a:bodyPr wrap="square" rtlCol="0">
              <a:spAutoFit/>
            </a:bodyPr>
            <a:lstStyle/>
            <a:p>
              <a:r>
                <a:rPr lang="en-US" dirty="0"/>
                <a:t>Protect a product</a:t>
              </a:r>
            </a:p>
          </p:txBody>
        </p:sp>
        <p:sp>
          <p:nvSpPr>
            <p:cNvPr id="19" name="Right Bracket 18"/>
            <p:cNvSpPr/>
            <p:nvPr/>
          </p:nvSpPr>
          <p:spPr>
            <a:xfrm rot="16200000">
              <a:off x="2452686" y="976315"/>
              <a:ext cx="381000" cy="3000372"/>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7" name="Group 26"/>
          <p:cNvGrpSpPr/>
          <p:nvPr/>
        </p:nvGrpSpPr>
        <p:grpSpPr>
          <a:xfrm>
            <a:off x="1524595" y="1371600"/>
            <a:ext cx="5180926" cy="685800"/>
            <a:chOff x="1143000" y="1371600"/>
            <a:chExt cx="3886200" cy="685800"/>
          </a:xfrm>
        </p:grpSpPr>
        <p:sp>
          <p:nvSpPr>
            <p:cNvPr id="11" name="TextBox 10"/>
            <p:cNvSpPr txBox="1"/>
            <p:nvPr/>
          </p:nvSpPr>
          <p:spPr>
            <a:xfrm>
              <a:off x="1219200" y="1371600"/>
              <a:ext cx="3810000" cy="369332"/>
            </a:xfrm>
            <a:prstGeom prst="rect">
              <a:avLst/>
            </a:prstGeom>
            <a:noFill/>
          </p:spPr>
          <p:txBody>
            <a:bodyPr wrap="square" rtlCol="0">
              <a:spAutoFit/>
            </a:bodyPr>
            <a:lstStyle/>
            <a:p>
              <a:r>
                <a:rPr lang="en-US" dirty="0"/>
                <a:t>Reliably perform a use.</a:t>
              </a:r>
            </a:p>
          </p:txBody>
        </p:sp>
        <p:sp>
          <p:nvSpPr>
            <p:cNvPr id="20" name="Right Bracket 19"/>
            <p:cNvSpPr/>
            <p:nvPr/>
          </p:nvSpPr>
          <p:spPr>
            <a:xfrm rot="16200000">
              <a:off x="2552700" y="266700"/>
              <a:ext cx="381000" cy="3200400"/>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9" name="Date Placeholder 28"/>
          <p:cNvSpPr>
            <a:spLocks noGrp="1"/>
          </p:cNvSpPr>
          <p:nvPr>
            <p:ph type="dt" sz="half" idx="10"/>
          </p:nvPr>
        </p:nvSpPr>
        <p:spPr/>
        <p:txBody>
          <a:bodyPr/>
          <a:lstStyle/>
          <a:p>
            <a:fld id="{F09B50E6-EFC3-4D55-B5FD-6C07B3F1809C}" type="datetime1">
              <a:rPr lang="en-US" smtClean="0"/>
              <a:t>1/10/2025</a:t>
            </a:fld>
            <a:endParaRPr lang="en-US" dirty="0"/>
          </a:p>
        </p:txBody>
      </p:sp>
      <p:sp>
        <p:nvSpPr>
          <p:cNvPr id="31" name="Slide Number Placeholder 30"/>
          <p:cNvSpPr>
            <a:spLocks noGrp="1"/>
          </p:cNvSpPr>
          <p:nvPr>
            <p:ph type="sldNum" sz="quarter" idx="12"/>
          </p:nvPr>
        </p:nvSpPr>
        <p:spPr/>
        <p:txBody>
          <a:bodyPr/>
          <a:lstStyle/>
          <a:p>
            <a:fld id="{EEAD9179-7A6B-4268-BEB2-F3B8EB06115B}" type="slidenum">
              <a:rPr lang="en-US" smtClean="0"/>
              <a:t>13</a:t>
            </a:fld>
            <a:endParaRPr lang="en-US" dirty="0"/>
          </a:p>
        </p:txBody>
      </p:sp>
    </p:spTree>
    <p:custDataLst>
      <p:tags r:id="rId1"/>
    </p:custDataLst>
    <p:extLst>
      <p:ext uri="{BB962C8B-B14F-4D97-AF65-F5344CB8AC3E}">
        <p14:creationId xmlns:p14="http://schemas.microsoft.com/office/powerpoint/2010/main" val="1906769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ubtitle 12"/>
          <p:cNvSpPr>
            <a:spLocks noGrp="1"/>
          </p:cNvSpPr>
          <p:nvPr>
            <p:ph type="subTitle" idx="13"/>
          </p:nvPr>
        </p:nvSpPr>
        <p:spPr/>
        <p:txBody>
          <a:bodyPr/>
          <a:lstStyle/>
          <a:p>
            <a:endParaRPr lang="en-US" dirty="0"/>
          </a:p>
        </p:txBody>
      </p:sp>
      <p:sp>
        <p:nvSpPr>
          <p:cNvPr id="2" name="Title 1"/>
          <p:cNvSpPr>
            <a:spLocks noGrp="1"/>
          </p:cNvSpPr>
          <p:nvPr>
            <p:ph type="title"/>
          </p:nvPr>
        </p:nvSpPr>
        <p:spPr/>
        <p:txBody>
          <a:bodyPr/>
          <a:lstStyle/>
          <a:p>
            <a:r>
              <a:rPr lang="en-US" dirty="0"/>
              <a:t>Notice your accepted disharmonies </a:t>
            </a:r>
            <a:br>
              <a:rPr lang="en-US" dirty="0"/>
            </a:br>
            <a:r>
              <a:rPr lang="en-US" dirty="0"/>
              <a:t>Think purpose, not problem		Multiple Solutions at Each Level</a:t>
            </a:r>
          </a:p>
        </p:txBody>
      </p:sp>
      <p:sp>
        <p:nvSpPr>
          <p:cNvPr id="4" name="TextBox 3"/>
          <p:cNvSpPr txBox="1"/>
          <p:nvPr/>
        </p:nvSpPr>
        <p:spPr>
          <a:xfrm>
            <a:off x="1626182" y="5867400"/>
            <a:ext cx="3657124" cy="369332"/>
          </a:xfrm>
          <a:prstGeom prst="rect">
            <a:avLst/>
          </a:prstGeom>
          <a:noFill/>
        </p:spPr>
        <p:txBody>
          <a:bodyPr wrap="square" rtlCol="0">
            <a:spAutoFit/>
          </a:bodyPr>
          <a:lstStyle/>
          <a:p>
            <a:r>
              <a:rPr lang="en-US" dirty="0"/>
              <a:t>Make a drill bit last longer</a:t>
            </a:r>
          </a:p>
        </p:txBody>
      </p:sp>
      <p:grpSp>
        <p:nvGrpSpPr>
          <p:cNvPr id="22" name="Group 21"/>
          <p:cNvGrpSpPr/>
          <p:nvPr/>
        </p:nvGrpSpPr>
        <p:grpSpPr>
          <a:xfrm>
            <a:off x="1524598" y="4582885"/>
            <a:ext cx="5180924" cy="658586"/>
            <a:chOff x="1143001" y="4582885"/>
            <a:chExt cx="3886199" cy="658586"/>
          </a:xfrm>
        </p:grpSpPr>
        <p:sp>
          <p:nvSpPr>
            <p:cNvPr id="6" name="TextBox 5"/>
            <p:cNvSpPr txBox="1"/>
            <p:nvPr/>
          </p:nvSpPr>
          <p:spPr>
            <a:xfrm>
              <a:off x="1219200" y="4582885"/>
              <a:ext cx="3810000" cy="369332"/>
            </a:xfrm>
            <a:prstGeom prst="rect">
              <a:avLst/>
            </a:prstGeom>
            <a:noFill/>
          </p:spPr>
          <p:txBody>
            <a:bodyPr wrap="square" rtlCol="0">
              <a:spAutoFit/>
            </a:bodyPr>
            <a:lstStyle/>
            <a:p>
              <a:r>
                <a:rPr lang="en-US" dirty="0"/>
                <a:t>Make a hole</a:t>
              </a:r>
            </a:p>
          </p:txBody>
        </p:sp>
        <p:sp>
          <p:nvSpPr>
            <p:cNvPr id="15" name="Right Bracket 14"/>
            <p:cNvSpPr/>
            <p:nvPr/>
          </p:nvSpPr>
          <p:spPr>
            <a:xfrm rot="16200000">
              <a:off x="2226130" y="3777342"/>
              <a:ext cx="381000" cy="2547258"/>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3" name="Group 22"/>
          <p:cNvGrpSpPr/>
          <p:nvPr/>
        </p:nvGrpSpPr>
        <p:grpSpPr>
          <a:xfrm>
            <a:off x="1524595" y="3940628"/>
            <a:ext cx="5180926" cy="631372"/>
            <a:chOff x="1143000" y="3940628"/>
            <a:chExt cx="3886200" cy="631372"/>
          </a:xfrm>
        </p:grpSpPr>
        <p:sp>
          <p:nvSpPr>
            <p:cNvPr id="7" name="TextBox 6"/>
            <p:cNvSpPr txBox="1"/>
            <p:nvPr/>
          </p:nvSpPr>
          <p:spPr>
            <a:xfrm>
              <a:off x="1219200" y="3940628"/>
              <a:ext cx="3810000" cy="369332"/>
            </a:xfrm>
            <a:prstGeom prst="rect">
              <a:avLst/>
            </a:prstGeom>
            <a:noFill/>
          </p:spPr>
          <p:txBody>
            <a:bodyPr wrap="square" rtlCol="0">
              <a:spAutoFit/>
            </a:bodyPr>
            <a:lstStyle/>
            <a:p>
              <a:r>
                <a:rPr lang="en-US" dirty="0"/>
                <a:t>Install a bolt</a:t>
              </a:r>
            </a:p>
          </p:txBody>
        </p:sp>
        <p:sp>
          <p:nvSpPr>
            <p:cNvPr id="16" name="Right Bracket 15"/>
            <p:cNvSpPr/>
            <p:nvPr/>
          </p:nvSpPr>
          <p:spPr>
            <a:xfrm rot="16200000">
              <a:off x="2286000" y="3048000"/>
              <a:ext cx="381000" cy="2666999"/>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4" name="Group 23"/>
          <p:cNvGrpSpPr/>
          <p:nvPr/>
        </p:nvGrpSpPr>
        <p:grpSpPr>
          <a:xfrm>
            <a:off x="1524595" y="3298371"/>
            <a:ext cx="5180926" cy="658584"/>
            <a:chOff x="1143000" y="3298371"/>
            <a:chExt cx="3886200" cy="658584"/>
          </a:xfrm>
        </p:grpSpPr>
        <p:sp>
          <p:nvSpPr>
            <p:cNvPr id="8" name="TextBox 7"/>
            <p:cNvSpPr txBox="1"/>
            <p:nvPr/>
          </p:nvSpPr>
          <p:spPr>
            <a:xfrm>
              <a:off x="1219200" y="3298371"/>
              <a:ext cx="3810000" cy="369332"/>
            </a:xfrm>
            <a:prstGeom prst="rect">
              <a:avLst/>
            </a:prstGeom>
            <a:noFill/>
          </p:spPr>
          <p:txBody>
            <a:bodyPr wrap="square" rtlCol="0">
              <a:spAutoFit/>
            </a:bodyPr>
            <a:lstStyle/>
            <a:p>
              <a:r>
                <a:rPr lang="en-US" dirty="0"/>
                <a:t>Assemble two pieces</a:t>
              </a:r>
            </a:p>
          </p:txBody>
        </p:sp>
        <p:sp>
          <p:nvSpPr>
            <p:cNvPr id="17" name="Right Bracket 16"/>
            <p:cNvSpPr/>
            <p:nvPr/>
          </p:nvSpPr>
          <p:spPr>
            <a:xfrm rot="16200000">
              <a:off x="2315936" y="2403019"/>
              <a:ext cx="381000" cy="2726872"/>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5" name="Group 24"/>
          <p:cNvGrpSpPr/>
          <p:nvPr/>
        </p:nvGrpSpPr>
        <p:grpSpPr>
          <a:xfrm>
            <a:off x="1524595" y="2656114"/>
            <a:ext cx="5180926" cy="655860"/>
            <a:chOff x="1143000" y="2656114"/>
            <a:chExt cx="3886200" cy="655860"/>
          </a:xfrm>
        </p:grpSpPr>
        <p:sp>
          <p:nvSpPr>
            <p:cNvPr id="9" name="TextBox 8"/>
            <p:cNvSpPr txBox="1"/>
            <p:nvPr/>
          </p:nvSpPr>
          <p:spPr>
            <a:xfrm>
              <a:off x="1219200" y="2656114"/>
              <a:ext cx="3810000" cy="369332"/>
            </a:xfrm>
            <a:prstGeom prst="rect">
              <a:avLst/>
            </a:prstGeom>
            <a:noFill/>
          </p:spPr>
          <p:txBody>
            <a:bodyPr wrap="square" rtlCol="0">
              <a:spAutoFit/>
            </a:bodyPr>
            <a:lstStyle/>
            <a:p>
              <a:r>
                <a:rPr lang="en-US" dirty="0"/>
                <a:t>Create a housing</a:t>
              </a:r>
            </a:p>
          </p:txBody>
        </p:sp>
        <p:sp>
          <p:nvSpPr>
            <p:cNvPr id="18" name="Right Bracket 17"/>
            <p:cNvSpPr/>
            <p:nvPr/>
          </p:nvSpPr>
          <p:spPr>
            <a:xfrm rot="16200000">
              <a:off x="2407102" y="1666872"/>
              <a:ext cx="381000" cy="2909204"/>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6" name="Group 25"/>
          <p:cNvGrpSpPr/>
          <p:nvPr/>
        </p:nvGrpSpPr>
        <p:grpSpPr>
          <a:xfrm>
            <a:off x="1524595" y="2013857"/>
            <a:ext cx="5180926" cy="653144"/>
            <a:chOff x="1143000" y="2013857"/>
            <a:chExt cx="3886200" cy="653144"/>
          </a:xfrm>
        </p:grpSpPr>
        <p:sp>
          <p:nvSpPr>
            <p:cNvPr id="10" name="TextBox 9"/>
            <p:cNvSpPr txBox="1"/>
            <p:nvPr/>
          </p:nvSpPr>
          <p:spPr>
            <a:xfrm>
              <a:off x="1219200" y="2013857"/>
              <a:ext cx="3810000" cy="369332"/>
            </a:xfrm>
            <a:prstGeom prst="rect">
              <a:avLst/>
            </a:prstGeom>
            <a:noFill/>
          </p:spPr>
          <p:txBody>
            <a:bodyPr wrap="square" rtlCol="0">
              <a:spAutoFit/>
            </a:bodyPr>
            <a:lstStyle/>
            <a:p>
              <a:r>
                <a:rPr lang="en-US" dirty="0"/>
                <a:t>Protect a product</a:t>
              </a:r>
            </a:p>
          </p:txBody>
        </p:sp>
        <p:sp>
          <p:nvSpPr>
            <p:cNvPr id="19" name="Right Bracket 18"/>
            <p:cNvSpPr/>
            <p:nvPr/>
          </p:nvSpPr>
          <p:spPr>
            <a:xfrm rot="16200000">
              <a:off x="2452686" y="976315"/>
              <a:ext cx="381000" cy="3000372"/>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27" name="Group 26"/>
          <p:cNvGrpSpPr/>
          <p:nvPr/>
        </p:nvGrpSpPr>
        <p:grpSpPr>
          <a:xfrm>
            <a:off x="1524595" y="1371600"/>
            <a:ext cx="5180926" cy="685800"/>
            <a:chOff x="1143000" y="1371600"/>
            <a:chExt cx="3886200" cy="685800"/>
          </a:xfrm>
        </p:grpSpPr>
        <p:sp>
          <p:nvSpPr>
            <p:cNvPr id="11" name="TextBox 10"/>
            <p:cNvSpPr txBox="1"/>
            <p:nvPr/>
          </p:nvSpPr>
          <p:spPr>
            <a:xfrm>
              <a:off x="1219200" y="1371600"/>
              <a:ext cx="3810000" cy="369332"/>
            </a:xfrm>
            <a:prstGeom prst="rect">
              <a:avLst/>
            </a:prstGeom>
            <a:noFill/>
          </p:spPr>
          <p:txBody>
            <a:bodyPr wrap="square" rtlCol="0">
              <a:spAutoFit/>
            </a:bodyPr>
            <a:lstStyle/>
            <a:p>
              <a:r>
                <a:rPr lang="en-US" dirty="0"/>
                <a:t>Reliably perform a use.</a:t>
              </a:r>
            </a:p>
          </p:txBody>
        </p:sp>
        <p:sp>
          <p:nvSpPr>
            <p:cNvPr id="20" name="Right Bracket 19"/>
            <p:cNvSpPr/>
            <p:nvPr/>
          </p:nvSpPr>
          <p:spPr>
            <a:xfrm rot="16200000">
              <a:off x="2552700" y="266700"/>
              <a:ext cx="381000" cy="3200400"/>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28" name="TextBox 27"/>
          <p:cNvSpPr txBox="1"/>
          <p:nvPr/>
        </p:nvSpPr>
        <p:spPr>
          <a:xfrm>
            <a:off x="6807108" y="5827931"/>
            <a:ext cx="3657124" cy="369332"/>
          </a:xfrm>
          <a:prstGeom prst="rect">
            <a:avLst/>
          </a:prstGeom>
          <a:noFill/>
        </p:spPr>
        <p:txBody>
          <a:bodyPr wrap="square" rtlCol="0">
            <a:spAutoFit/>
          </a:bodyPr>
          <a:lstStyle/>
          <a:p>
            <a:r>
              <a:rPr lang="en-US" dirty="0"/>
              <a:t>Speed, force, lubrication, …</a:t>
            </a:r>
          </a:p>
        </p:txBody>
      </p:sp>
      <p:sp>
        <p:nvSpPr>
          <p:cNvPr id="29" name="TextBox 28"/>
          <p:cNvSpPr txBox="1"/>
          <p:nvPr/>
        </p:nvSpPr>
        <p:spPr>
          <a:xfrm>
            <a:off x="6807108" y="5209113"/>
            <a:ext cx="3657124" cy="369332"/>
          </a:xfrm>
          <a:prstGeom prst="rect">
            <a:avLst/>
          </a:prstGeom>
          <a:noFill/>
        </p:spPr>
        <p:txBody>
          <a:bodyPr wrap="square" rtlCol="0">
            <a:spAutoFit/>
          </a:bodyPr>
          <a:lstStyle/>
          <a:p>
            <a:r>
              <a:rPr lang="en-US" dirty="0"/>
              <a:t>Drill type, automation, …</a:t>
            </a:r>
          </a:p>
        </p:txBody>
      </p:sp>
      <p:sp>
        <p:nvSpPr>
          <p:cNvPr id="30" name="TextBox 29"/>
          <p:cNvSpPr txBox="1"/>
          <p:nvPr/>
        </p:nvSpPr>
        <p:spPr>
          <a:xfrm>
            <a:off x="6807109" y="4590294"/>
            <a:ext cx="3860297" cy="369332"/>
          </a:xfrm>
          <a:prstGeom prst="rect">
            <a:avLst/>
          </a:prstGeom>
          <a:noFill/>
        </p:spPr>
        <p:txBody>
          <a:bodyPr wrap="square" rtlCol="0">
            <a:spAutoFit/>
          </a:bodyPr>
          <a:lstStyle/>
          <a:p>
            <a:r>
              <a:rPr lang="en-US" dirty="0"/>
              <a:t>Laser cut, mold in, stamp, …</a:t>
            </a:r>
          </a:p>
        </p:txBody>
      </p:sp>
      <p:sp>
        <p:nvSpPr>
          <p:cNvPr id="31" name="TextBox 30"/>
          <p:cNvSpPr txBox="1"/>
          <p:nvPr/>
        </p:nvSpPr>
        <p:spPr>
          <a:xfrm>
            <a:off x="6807109" y="3971475"/>
            <a:ext cx="4266645" cy="369332"/>
          </a:xfrm>
          <a:prstGeom prst="rect">
            <a:avLst/>
          </a:prstGeom>
          <a:noFill/>
        </p:spPr>
        <p:txBody>
          <a:bodyPr wrap="square" rtlCol="0">
            <a:spAutoFit/>
          </a:bodyPr>
          <a:lstStyle/>
          <a:p>
            <a:r>
              <a:rPr lang="en-US" dirty="0"/>
              <a:t>Self tapping screw, blind rivet, …</a:t>
            </a:r>
          </a:p>
        </p:txBody>
      </p:sp>
      <p:sp>
        <p:nvSpPr>
          <p:cNvPr id="32" name="TextBox 31"/>
          <p:cNvSpPr txBox="1"/>
          <p:nvPr/>
        </p:nvSpPr>
        <p:spPr>
          <a:xfrm>
            <a:off x="6807109" y="3352656"/>
            <a:ext cx="4266645" cy="369332"/>
          </a:xfrm>
          <a:prstGeom prst="rect">
            <a:avLst/>
          </a:prstGeom>
          <a:noFill/>
        </p:spPr>
        <p:txBody>
          <a:bodyPr wrap="square" rtlCol="0">
            <a:spAutoFit/>
          </a:bodyPr>
          <a:lstStyle/>
          <a:p>
            <a:r>
              <a:rPr lang="en-US" dirty="0"/>
              <a:t>Adhesives, self locking, …</a:t>
            </a:r>
          </a:p>
        </p:txBody>
      </p:sp>
      <p:sp>
        <p:nvSpPr>
          <p:cNvPr id="33" name="TextBox 32"/>
          <p:cNvSpPr txBox="1"/>
          <p:nvPr/>
        </p:nvSpPr>
        <p:spPr>
          <a:xfrm>
            <a:off x="6807109" y="2733837"/>
            <a:ext cx="4266645" cy="369332"/>
          </a:xfrm>
          <a:prstGeom prst="rect">
            <a:avLst/>
          </a:prstGeom>
          <a:noFill/>
        </p:spPr>
        <p:txBody>
          <a:bodyPr wrap="square" rtlCol="0">
            <a:spAutoFit/>
          </a:bodyPr>
          <a:lstStyle/>
          <a:p>
            <a:r>
              <a:rPr lang="en-US" dirty="0"/>
              <a:t>Mold as a unit</a:t>
            </a:r>
          </a:p>
        </p:txBody>
      </p:sp>
      <p:sp>
        <p:nvSpPr>
          <p:cNvPr id="34" name="TextBox 33"/>
          <p:cNvSpPr txBox="1"/>
          <p:nvPr/>
        </p:nvSpPr>
        <p:spPr>
          <a:xfrm>
            <a:off x="6807109" y="2115018"/>
            <a:ext cx="4266645" cy="369332"/>
          </a:xfrm>
          <a:prstGeom prst="rect">
            <a:avLst/>
          </a:prstGeom>
          <a:noFill/>
        </p:spPr>
        <p:txBody>
          <a:bodyPr wrap="square" rtlCol="0">
            <a:spAutoFit/>
          </a:bodyPr>
          <a:lstStyle/>
          <a:p>
            <a:r>
              <a:rPr lang="en-US" dirty="0"/>
              <a:t>Conformal coating, potting, …</a:t>
            </a:r>
          </a:p>
        </p:txBody>
      </p:sp>
      <p:sp>
        <p:nvSpPr>
          <p:cNvPr id="35" name="TextBox 34"/>
          <p:cNvSpPr txBox="1"/>
          <p:nvPr/>
        </p:nvSpPr>
        <p:spPr>
          <a:xfrm>
            <a:off x="6807109" y="1258671"/>
            <a:ext cx="4266645" cy="646331"/>
          </a:xfrm>
          <a:prstGeom prst="rect">
            <a:avLst/>
          </a:prstGeom>
          <a:noFill/>
        </p:spPr>
        <p:txBody>
          <a:bodyPr wrap="square" rtlCol="0">
            <a:spAutoFit/>
          </a:bodyPr>
          <a:lstStyle/>
          <a:p>
            <a:pPr marL="228600" indent="-228600"/>
            <a:r>
              <a:rPr lang="en-US" dirty="0"/>
              <a:t>Single use disposable, eliminate need for it</a:t>
            </a:r>
          </a:p>
        </p:txBody>
      </p:sp>
      <p:grpSp>
        <p:nvGrpSpPr>
          <p:cNvPr id="36" name="Group 35"/>
          <p:cNvGrpSpPr/>
          <p:nvPr/>
        </p:nvGrpSpPr>
        <p:grpSpPr>
          <a:xfrm>
            <a:off x="1524598" y="5225142"/>
            <a:ext cx="5180924" cy="653144"/>
            <a:chOff x="1143001" y="5225142"/>
            <a:chExt cx="3886199" cy="653144"/>
          </a:xfrm>
        </p:grpSpPr>
        <p:sp>
          <p:nvSpPr>
            <p:cNvPr id="37" name="TextBox 36"/>
            <p:cNvSpPr txBox="1"/>
            <p:nvPr/>
          </p:nvSpPr>
          <p:spPr>
            <a:xfrm>
              <a:off x="1219200" y="5225142"/>
              <a:ext cx="3810000" cy="369332"/>
            </a:xfrm>
            <a:prstGeom prst="rect">
              <a:avLst/>
            </a:prstGeom>
            <a:noFill/>
          </p:spPr>
          <p:txBody>
            <a:bodyPr wrap="square" rtlCol="0">
              <a:spAutoFit/>
            </a:bodyPr>
            <a:lstStyle/>
            <a:p>
              <a:r>
                <a:rPr lang="en-US" dirty="0"/>
                <a:t>Drill a hole at lower cost</a:t>
              </a:r>
            </a:p>
          </p:txBody>
        </p:sp>
        <p:sp>
          <p:nvSpPr>
            <p:cNvPr id="38" name="Right Bracket 37"/>
            <p:cNvSpPr/>
            <p:nvPr/>
          </p:nvSpPr>
          <p:spPr>
            <a:xfrm rot="16200000">
              <a:off x="2144682" y="4495605"/>
              <a:ext cx="381000" cy="2384362"/>
            </a:xfrm>
            <a:prstGeom prst="rightBracket">
              <a:avLst>
                <a:gd name="adj" fmla="val 4833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4" name="Date Placeholder 13"/>
          <p:cNvSpPr>
            <a:spLocks noGrp="1"/>
          </p:cNvSpPr>
          <p:nvPr>
            <p:ph type="dt" sz="half" idx="10"/>
          </p:nvPr>
        </p:nvSpPr>
        <p:spPr/>
        <p:txBody>
          <a:bodyPr/>
          <a:lstStyle/>
          <a:p>
            <a:fld id="{F09B50E6-EFC3-4D55-B5FD-6C07B3F1809C}" type="datetime1">
              <a:rPr lang="en-US" smtClean="0"/>
              <a:t>1/10/2025</a:t>
            </a:fld>
            <a:endParaRPr lang="en-US" dirty="0"/>
          </a:p>
        </p:txBody>
      </p:sp>
      <p:sp>
        <p:nvSpPr>
          <p:cNvPr id="39" name="Slide Number Placeholder 38"/>
          <p:cNvSpPr>
            <a:spLocks noGrp="1"/>
          </p:cNvSpPr>
          <p:nvPr>
            <p:ph type="sldNum" sz="quarter" idx="12"/>
          </p:nvPr>
        </p:nvSpPr>
        <p:spPr/>
        <p:txBody>
          <a:bodyPr/>
          <a:lstStyle/>
          <a:p>
            <a:fld id="{EEAD9179-7A6B-4268-BEB2-F3B8EB06115B}" type="slidenum">
              <a:rPr lang="en-US" smtClean="0"/>
              <a:t>14</a:t>
            </a:fld>
            <a:endParaRPr lang="en-US" dirty="0"/>
          </a:p>
        </p:txBody>
      </p:sp>
      <p:sp>
        <p:nvSpPr>
          <p:cNvPr id="3" name="Rectangle 2">
            <a:extLst>
              <a:ext uri="{FF2B5EF4-FFF2-40B4-BE49-F238E27FC236}">
                <a16:creationId xmlns:a16="http://schemas.microsoft.com/office/drawing/2014/main" id="{B0138369-6B38-40F6-96AB-EEB763B72927}"/>
              </a:ext>
            </a:extLst>
          </p:cNvPr>
          <p:cNvSpPr/>
          <p:nvPr/>
        </p:nvSpPr>
        <p:spPr>
          <a:xfrm>
            <a:off x="1864319" y="6423535"/>
            <a:ext cx="10694854" cy="261610"/>
          </a:xfrm>
          <a:prstGeom prst="rect">
            <a:avLst/>
          </a:prstGeom>
        </p:spPr>
        <p:txBody>
          <a:bodyPr wrap="square">
            <a:spAutoFit/>
          </a:bodyPr>
          <a:lstStyle/>
          <a:p>
            <a:r>
              <a:rPr lang="en-US" sz="1100" i="1" dirty="0"/>
              <a:t>Breakthrough Thinking </a:t>
            </a:r>
            <a:r>
              <a:rPr lang="en-US" sz="1100" dirty="0"/>
              <a:t>by Gerald Nadler     Article by William Bozeman  </a:t>
            </a:r>
            <a:r>
              <a:rPr lang="en-US" sz="1100" dirty="0">
                <a:hlinkClick r:id="rId3"/>
              </a:rPr>
              <a:t>www.bozemanassociates.com/PDF/Breakthrough%20Thinking%20Overview.pdf</a:t>
            </a:r>
            <a:r>
              <a:rPr lang="en-US" sz="1100" dirty="0"/>
              <a:t> </a:t>
            </a:r>
          </a:p>
        </p:txBody>
      </p:sp>
    </p:spTree>
    <p:custDataLst>
      <p:tags r:id="rId1"/>
    </p:custDataLst>
    <p:extLst>
      <p:ext uri="{BB962C8B-B14F-4D97-AF65-F5344CB8AC3E}">
        <p14:creationId xmlns:p14="http://schemas.microsoft.com/office/powerpoint/2010/main" val="12965131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3" grpId="0"/>
      <p:bldP spid="34" grpId="0"/>
      <p:bldP spid="3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2EE84C3-E71A-4034-AF68-8D1DA1F451C1}"/>
              </a:ext>
            </a:extLst>
          </p:cNvPr>
          <p:cNvSpPr>
            <a:spLocks noGrp="1"/>
          </p:cNvSpPr>
          <p:nvPr>
            <p:ph type="subTitle" idx="13"/>
          </p:nvPr>
        </p:nvSpPr>
        <p:spPr/>
        <p:txBody>
          <a:bodyPr/>
          <a:lstStyle/>
          <a:p>
            <a:endParaRPr lang="en-US" dirty="0"/>
          </a:p>
        </p:txBody>
      </p:sp>
      <p:sp>
        <p:nvSpPr>
          <p:cNvPr id="3" name="Title 2">
            <a:extLst>
              <a:ext uri="{FF2B5EF4-FFF2-40B4-BE49-F238E27FC236}">
                <a16:creationId xmlns:a16="http://schemas.microsoft.com/office/drawing/2014/main" id="{61745360-DC6E-443B-9BD4-162C9F25F4D2}"/>
              </a:ext>
            </a:extLst>
          </p:cNvPr>
          <p:cNvSpPr>
            <a:spLocks noGrp="1"/>
          </p:cNvSpPr>
          <p:nvPr>
            <p:ph type="title"/>
          </p:nvPr>
        </p:nvSpPr>
        <p:spPr/>
        <p:txBody>
          <a:bodyPr/>
          <a:lstStyle/>
          <a:p>
            <a:r>
              <a:rPr lang="en-US" dirty="0"/>
              <a:t>Grown your Edison’s junk pile</a:t>
            </a:r>
          </a:p>
        </p:txBody>
      </p:sp>
      <p:sp>
        <p:nvSpPr>
          <p:cNvPr id="4" name="Slide Number Placeholder 3">
            <a:extLst>
              <a:ext uri="{FF2B5EF4-FFF2-40B4-BE49-F238E27FC236}">
                <a16:creationId xmlns:a16="http://schemas.microsoft.com/office/drawing/2014/main" id="{9157EC93-681A-4788-AE1F-259AAA2AB523}"/>
              </a:ext>
            </a:extLst>
          </p:cNvPr>
          <p:cNvSpPr>
            <a:spLocks noGrp="1"/>
          </p:cNvSpPr>
          <p:nvPr>
            <p:ph type="sldNum" sz="quarter" idx="12"/>
          </p:nvPr>
        </p:nvSpPr>
        <p:spPr/>
        <p:txBody>
          <a:bodyPr/>
          <a:lstStyle/>
          <a:p>
            <a:fld id="{EEAD9179-7A6B-4268-BEB2-F3B8EB06115B}" type="slidenum">
              <a:rPr lang="en-US" smtClean="0"/>
              <a:t>15</a:t>
            </a:fld>
            <a:endParaRPr lang="en-US" dirty="0"/>
          </a:p>
        </p:txBody>
      </p:sp>
      <p:sp>
        <p:nvSpPr>
          <p:cNvPr id="5" name="Text Placeholder 4">
            <a:extLst>
              <a:ext uri="{FF2B5EF4-FFF2-40B4-BE49-F238E27FC236}">
                <a16:creationId xmlns:a16="http://schemas.microsoft.com/office/drawing/2014/main" id="{0D7B8E83-4E8D-443D-BAEA-816486D6DDBC}"/>
              </a:ext>
            </a:extLst>
          </p:cNvPr>
          <p:cNvSpPr>
            <a:spLocks noGrp="1"/>
          </p:cNvSpPr>
          <p:nvPr>
            <p:ph type="body" sz="quarter" idx="14"/>
          </p:nvPr>
        </p:nvSpPr>
        <p:spPr/>
        <p:txBody>
          <a:bodyPr/>
          <a:lstStyle/>
          <a:p>
            <a:r>
              <a:rPr lang="en-US" b="1" dirty="0"/>
              <a:t>For yourself</a:t>
            </a:r>
          </a:p>
          <a:p>
            <a:r>
              <a:rPr lang="en-US" dirty="0"/>
              <a:t>Notice interesting things</a:t>
            </a:r>
          </a:p>
          <a:p>
            <a:r>
              <a:rPr lang="en-US" dirty="0"/>
              <a:t>Take stuff apart with your kids (or grandkids)</a:t>
            </a:r>
          </a:p>
          <a:p>
            <a:r>
              <a:rPr lang="en-US" dirty="0"/>
              <a:t>Designfax </a:t>
            </a:r>
            <a:r>
              <a:rPr lang="en-US" dirty="0">
                <a:hlinkClick r:id="rId3"/>
              </a:rPr>
              <a:t>http://www.designfax.net/web/home.php</a:t>
            </a:r>
            <a:endParaRPr lang="en-US" dirty="0"/>
          </a:p>
          <a:p>
            <a:r>
              <a:rPr lang="en-US" dirty="0"/>
              <a:t>Scientific American </a:t>
            </a:r>
            <a:r>
              <a:rPr lang="en-US" dirty="0">
                <a:hlinkClick r:id="rId4"/>
              </a:rPr>
              <a:t>https://www.scientificamerican.com/</a:t>
            </a:r>
            <a:endParaRPr lang="en-US" dirty="0"/>
          </a:p>
          <a:p>
            <a:r>
              <a:rPr lang="en-US" dirty="0"/>
              <a:t>Remember and discuss the Medici Effect – innovation happens at the intersection of disciplines.</a:t>
            </a:r>
          </a:p>
          <a:p>
            <a:endParaRPr lang="en-US" dirty="0"/>
          </a:p>
        </p:txBody>
      </p:sp>
      <p:sp>
        <p:nvSpPr>
          <p:cNvPr id="6" name="Text Placeholder 5">
            <a:extLst>
              <a:ext uri="{FF2B5EF4-FFF2-40B4-BE49-F238E27FC236}">
                <a16:creationId xmlns:a16="http://schemas.microsoft.com/office/drawing/2014/main" id="{E2F81B08-846C-4405-B652-0D8931392B63}"/>
              </a:ext>
            </a:extLst>
          </p:cNvPr>
          <p:cNvSpPr>
            <a:spLocks noGrp="1"/>
          </p:cNvSpPr>
          <p:nvPr>
            <p:ph type="body" sz="quarter" idx="15"/>
          </p:nvPr>
        </p:nvSpPr>
        <p:spPr>
          <a:xfrm>
            <a:off x="6560457" y="1732750"/>
            <a:ext cx="5220680" cy="4752001"/>
          </a:xfrm>
        </p:spPr>
        <p:txBody>
          <a:bodyPr/>
          <a:lstStyle/>
          <a:p>
            <a:r>
              <a:rPr lang="en-US" b="1" dirty="0"/>
              <a:t>And with a team</a:t>
            </a:r>
          </a:p>
          <a:p>
            <a:r>
              <a:rPr lang="en-US" dirty="0"/>
              <a:t>Partner with engineering, biomed departments at a university.</a:t>
            </a:r>
          </a:p>
          <a:p>
            <a:r>
              <a:rPr lang="en-US" dirty="0"/>
              <a:t>Talk with your equipment sales person.  Get an intro to one of their engineers.</a:t>
            </a:r>
          </a:p>
          <a:p>
            <a:r>
              <a:rPr lang="en-US" dirty="0"/>
              <a:t>Talk with your peers, teams about things.</a:t>
            </a:r>
          </a:p>
          <a:p>
            <a:r>
              <a:rPr lang="en-US" dirty="0"/>
              <a:t>Be realistic.  Your ideas aren’t likely worth a million dollars, but document and patent them well, just in case.</a:t>
            </a:r>
          </a:p>
        </p:txBody>
      </p:sp>
    </p:spTree>
    <p:custDataLst>
      <p:tags r:id="rId1"/>
    </p:custDataLst>
    <p:extLst>
      <p:ext uri="{BB962C8B-B14F-4D97-AF65-F5344CB8AC3E}">
        <p14:creationId xmlns:p14="http://schemas.microsoft.com/office/powerpoint/2010/main" val="39073488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2253DAF0-C7B9-4713-89D4-A12CCAC0E83C}"/>
              </a:ext>
            </a:extLst>
          </p:cNvPr>
          <p:cNvSpPr>
            <a:spLocks noGrp="1"/>
          </p:cNvSpPr>
          <p:nvPr>
            <p:ph type="subTitle" idx="13"/>
          </p:nvPr>
        </p:nvSpPr>
        <p:spPr>
          <a:xfrm>
            <a:off x="982627" y="1138299"/>
            <a:ext cx="10799188" cy="252000"/>
          </a:xfrm>
        </p:spPr>
        <p:txBody>
          <a:bodyPr/>
          <a:lstStyle/>
          <a:p>
            <a:r>
              <a:rPr lang="en-US" dirty="0"/>
              <a:t>A injector for PET imaging</a:t>
            </a:r>
          </a:p>
        </p:txBody>
      </p:sp>
      <p:sp>
        <p:nvSpPr>
          <p:cNvPr id="3" name="Title 2">
            <a:extLst>
              <a:ext uri="{FF2B5EF4-FFF2-40B4-BE49-F238E27FC236}">
                <a16:creationId xmlns:a16="http://schemas.microsoft.com/office/drawing/2014/main" id="{156B4B49-E2CF-41CE-8C76-71BA7B4AB998}"/>
              </a:ext>
            </a:extLst>
          </p:cNvPr>
          <p:cNvSpPr>
            <a:spLocks noGrp="1"/>
          </p:cNvSpPr>
          <p:nvPr>
            <p:ph type="title"/>
          </p:nvPr>
        </p:nvSpPr>
        <p:spPr/>
        <p:txBody>
          <a:bodyPr/>
          <a:lstStyle/>
          <a:p>
            <a:r>
              <a:rPr lang="en-US" dirty="0"/>
              <a:t>Give things a try.</a:t>
            </a:r>
          </a:p>
        </p:txBody>
      </p:sp>
      <p:sp>
        <p:nvSpPr>
          <p:cNvPr id="4" name="Slide Number Placeholder 3">
            <a:extLst>
              <a:ext uri="{FF2B5EF4-FFF2-40B4-BE49-F238E27FC236}">
                <a16:creationId xmlns:a16="http://schemas.microsoft.com/office/drawing/2014/main" id="{3B7D9C0F-3E63-40EE-BF78-F537B67DCD7B}"/>
              </a:ext>
            </a:extLst>
          </p:cNvPr>
          <p:cNvSpPr>
            <a:spLocks noGrp="1"/>
          </p:cNvSpPr>
          <p:nvPr>
            <p:ph type="sldNum" sz="quarter" idx="12"/>
          </p:nvPr>
        </p:nvSpPr>
        <p:spPr/>
        <p:txBody>
          <a:bodyPr/>
          <a:lstStyle/>
          <a:p>
            <a:fld id="{EEAD9179-7A6B-4268-BEB2-F3B8EB06115B}" type="slidenum">
              <a:rPr lang="en-US" smtClean="0"/>
              <a:t>16</a:t>
            </a:fld>
            <a:endParaRPr lang="en-US" dirty="0"/>
          </a:p>
        </p:txBody>
      </p:sp>
      <p:sp>
        <p:nvSpPr>
          <p:cNvPr id="8" name="Text Placeholder 7">
            <a:extLst>
              <a:ext uri="{FF2B5EF4-FFF2-40B4-BE49-F238E27FC236}">
                <a16:creationId xmlns:a16="http://schemas.microsoft.com/office/drawing/2014/main" id="{9B221AB2-8FBF-436F-B5E0-D33A3303963D}"/>
              </a:ext>
            </a:extLst>
          </p:cNvPr>
          <p:cNvSpPr>
            <a:spLocks noGrp="1"/>
          </p:cNvSpPr>
          <p:nvPr>
            <p:ph type="body" sz="quarter" idx="14"/>
          </p:nvPr>
        </p:nvSpPr>
        <p:spPr>
          <a:xfrm>
            <a:off x="7427798" y="1948450"/>
            <a:ext cx="5220680" cy="4752001"/>
          </a:xfrm>
        </p:spPr>
        <p:txBody>
          <a:bodyPr/>
          <a:lstStyle/>
          <a:p>
            <a:r>
              <a:rPr lang="en-US" dirty="0"/>
              <a:t>Our  product</a:t>
            </a:r>
          </a:p>
        </p:txBody>
      </p:sp>
      <p:sp>
        <p:nvSpPr>
          <p:cNvPr id="9" name="Text Placeholder 8">
            <a:extLst>
              <a:ext uri="{FF2B5EF4-FFF2-40B4-BE49-F238E27FC236}">
                <a16:creationId xmlns:a16="http://schemas.microsoft.com/office/drawing/2014/main" id="{4C487A42-83A1-4C65-84FD-936108C57C15}"/>
              </a:ext>
            </a:extLst>
          </p:cNvPr>
          <p:cNvSpPr>
            <a:spLocks noGrp="1"/>
          </p:cNvSpPr>
          <p:nvPr>
            <p:ph type="body" sz="quarter" idx="15"/>
          </p:nvPr>
        </p:nvSpPr>
        <p:spPr>
          <a:xfrm>
            <a:off x="981949" y="1865932"/>
            <a:ext cx="5220680" cy="4752001"/>
          </a:xfrm>
        </p:spPr>
        <p:txBody>
          <a:bodyPr/>
          <a:lstStyle/>
          <a:p>
            <a:r>
              <a:rPr lang="en-US" dirty="0"/>
              <a:t>A user built solution</a:t>
            </a:r>
          </a:p>
          <a:p>
            <a:endParaRPr lang="en-US" dirty="0"/>
          </a:p>
        </p:txBody>
      </p:sp>
      <p:pic>
        <p:nvPicPr>
          <p:cNvPr id="3074" name="Picture 2" descr="Medrad Intego">
            <a:extLst>
              <a:ext uri="{FF2B5EF4-FFF2-40B4-BE49-F238E27FC236}">
                <a16:creationId xmlns:a16="http://schemas.microsoft.com/office/drawing/2014/main" id="{98E69E12-E8D8-481A-9EC6-9D8D5807D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752" y="1865932"/>
            <a:ext cx="2837496" cy="48345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5">
            <a:extLst>
              <a:ext uri="{FF2B5EF4-FFF2-40B4-BE49-F238E27FC236}">
                <a16:creationId xmlns:a16="http://schemas.microsoft.com/office/drawing/2014/main" id="{56CC860A-9ED2-461E-8C0C-F929602DDD5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81949" y="2335971"/>
            <a:ext cx="6074257" cy="4038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644990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endParaRPr lang="en-US" dirty="0"/>
          </a:p>
        </p:txBody>
      </p:sp>
      <p:sp>
        <p:nvSpPr>
          <p:cNvPr id="3" name="Title 2"/>
          <p:cNvSpPr>
            <a:spLocks noGrp="1"/>
          </p:cNvSpPr>
          <p:nvPr>
            <p:ph type="title"/>
          </p:nvPr>
        </p:nvSpPr>
        <p:spPr/>
        <p:txBody>
          <a:bodyPr/>
          <a:lstStyle/>
          <a:p>
            <a:r>
              <a:rPr lang="en-US" dirty="0"/>
              <a:t>The MEDRAD</a:t>
            </a:r>
            <a:r>
              <a:rPr lang="en-US" baseline="30000" dirty="0"/>
              <a:t>®</a:t>
            </a:r>
            <a:r>
              <a:rPr lang="en-US" dirty="0"/>
              <a:t> </a:t>
            </a:r>
            <a:r>
              <a:rPr lang="en-US" dirty="0" err="1"/>
              <a:t>Stellant</a:t>
            </a:r>
            <a:endParaRPr lang="en-US" dirty="0"/>
          </a:p>
        </p:txBody>
      </p:sp>
      <p:sp>
        <p:nvSpPr>
          <p:cNvPr id="4" name="Slide Number Placeholder 3"/>
          <p:cNvSpPr>
            <a:spLocks noGrp="1"/>
          </p:cNvSpPr>
          <p:nvPr>
            <p:ph type="sldNum" sz="quarter" idx="12"/>
          </p:nvPr>
        </p:nvSpPr>
        <p:spPr/>
        <p:txBody>
          <a:bodyPr/>
          <a:lstStyle/>
          <a:p>
            <a:fld id="{EEAD9179-7A6B-4268-BEB2-F3B8EB06115B}" type="slidenum">
              <a:rPr lang="en-US" smtClean="0">
                <a:solidFill>
                  <a:srgbClr val="00BCFF"/>
                </a:solidFill>
              </a:rPr>
              <a:pPr/>
              <a:t>17</a:t>
            </a:fld>
            <a:endParaRPr lang="en-US" dirty="0">
              <a:solidFill>
                <a:srgbClr val="00BCFF"/>
              </a:solidFill>
            </a:endParaRPr>
          </a:p>
        </p:txBody>
      </p:sp>
      <p:pic>
        <p:nvPicPr>
          <p:cNvPr id="6" name="Picture 5"/>
          <p:cNvPicPr>
            <a:picLocks noChangeAspect="1" noChangeArrowheads="1"/>
          </p:cNvPicPr>
          <p:nvPr/>
        </p:nvPicPr>
        <p:blipFill>
          <a:blip r:embed="rId3" cstate="print"/>
          <a:srcRect/>
          <a:stretch>
            <a:fillRect/>
          </a:stretch>
        </p:blipFill>
        <p:spPr bwMode="auto">
          <a:xfrm>
            <a:off x="2397178" y="4062169"/>
            <a:ext cx="7622562" cy="2362911"/>
          </a:xfrm>
          <a:prstGeom prst="rect">
            <a:avLst/>
          </a:prstGeom>
          <a:noFill/>
          <a:ln w="9525">
            <a:noFill/>
            <a:miter lim="800000"/>
            <a:headEnd/>
            <a:tailEnd/>
          </a:ln>
        </p:spPr>
      </p:pic>
      <p:sp>
        <p:nvSpPr>
          <p:cNvPr id="7" name="TextBox 1"/>
          <p:cNvSpPr txBox="1"/>
          <p:nvPr/>
        </p:nvSpPr>
        <p:spPr>
          <a:xfrm>
            <a:off x="6427624" y="6412380"/>
            <a:ext cx="3464345" cy="307777"/>
          </a:xfrm>
          <a:prstGeom prst="rect">
            <a:avLst/>
          </a:prstGeom>
          <a:noFill/>
        </p:spPr>
        <p:txBody>
          <a:bodyPr wrap="none" rtlCol="0">
            <a:spAutoFit/>
          </a:bodyPr>
          <a:lstStyle>
            <a:defPPr>
              <a:defRPr lang="de-DE"/>
            </a:defPPr>
            <a:lvl1pPr algn="ctr" rtl="0" fontAlgn="base">
              <a:spcBef>
                <a:spcPct val="0"/>
              </a:spcBef>
              <a:spcAft>
                <a:spcPct val="0"/>
              </a:spcAft>
              <a:defRPr kern="1200">
                <a:solidFill>
                  <a:schemeClr val="tx1"/>
                </a:solidFill>
                <a:latin typeface="Arial" charset="0"/>
                <a:ea typeface="+mn-ea"/>
                <a:cs typeface="Arial" charset="0"/>
              </a:defRPr>
            </a:lvl1pPr>
            <a:lvl2pPr marL="457200" algn="ctr" rtl="0" fontAlgn="base">
              <a:spcBef>
                <a:spcPct val="0"/>
              </a:spcBef>
              <a:spcAft>
                <a:spcPct val="0"/>
              </a:spcAft>
              <a:defRPr kern="1200">
                <a:solidFill>
                  <a:schemeClr val="tx1"/>
                </a:solidFill>
                <a:latin typeface="Arial" charset="0"/>
                <a:ea typeface="+mn-ea"/>
                <a:cs typeface="Arial" charset="0"/>
              </a:defRPr>
            </a:lvl2pPr>
            <a:lvl3pPr marL="914400" algn="ctr" rtl="0" fontAlgn="base">
              <a:spcBef>
                <a:spcPct val="0"/>
              </a:spcBef>
              <a:spcAft>
                <a:spcPct val="0"/>
              </a:spcAft>
              <a:defRPr kern="1200">
                <a:solidFill>
                  <a:schemeClr val="tx1"/>
                </a:solidFill>
                <a:latin typeface="Arial" charset="0"/>
                <a:ea typeface="+mn-ea"/>
                <a:cs typeface="Arial" charset="0"/>
              </a:defRPr>
            </a:lvl3pPr>
            <a:lvl4pPr marL="1371600" algn="ctr" rtl="0" fontAlgn="base">
              <a:spcBef>
                <a:spcPct val="0"/>
              </a:spcBef>
              <a:spcAft>
                <a:spcPct val="0"/>
              </a:spcAft>
              <a:defRPr kern="1200">
                <a:solidFill>
                  <a:schemeClr val="tx1"/>
                </a:solidFill>
                <a:latin typeface="Arial" charset="0"/>
                <a:ea typeface="+mn-ea"/>
                <a:cs typeface="Arial" charset="0"/>
              </a:defRPr>
            </a:lvl4pPr>
            <a:lvl5pPr marL="1828800" algn="ctr"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1400" dirty="0">
                <a:solidFill>
                  <a:srgbClr val="676767"/>
                </a:solidFill>
                <a:latin typeface="Arial"/>
                <a:cs typeface="Arial"/>
              </a:rPr>
              <a:t>-Dennis Hack’s notebook (Summer 2000)</a:t>
            </a:r>
          </a:p>
        </p:txBody>
      </p:sp>
      <p:pic>
        <p:nvPicPr>
          <p:cNvPr id="8" name="Picture 7"/>
          <p:cNvPicPr>
            <a:picLocks noChangeAspect="1" noChangeArrowheads="1"/>
          </p:cNvPicPr>
          <p:nvPr/>
        </p:nvPicPr>
        <p:blipFill>
          <a:blip r:embed="rId4" cstate="print"/>
          <a:srcRect/>
          <a:stretch>
            <a:fillRect/>
          </a:stretch>
        </p:blipFill>
        <p:spPr bwMode="auto">
          <a:xfrm>
            <a:off x="4996248" y="473907"/>
            <a:ext cx="5103380" cy="3492500"/>
          </a:xfrm>
          <a:prstGeom prst="rect">
            <a:avLst/>
          </a:prstGeom>
          <a:noFill/>
          <a:ln w="9525">
            <a:solidFill>
              <a:schemeClr val="accent1">
                <a:lumMod val="75000"/>
                <a:lumOff val="25000"/>
              </a:schemeClr>
            </a:solidFill>
            <a:miter lim="800000"/>
            <a:headEnd/>
            <a:tailEnd/>
          </a:ln>
        </p:spPr>
      </p:pic>
      <p:pic>
        <p:nvPicPr>
          <p:cNvPr id="2050" name="Picture 2" descr="https://www.radiologysolutions.bayer.com/sites/g/files/kmftyc641/files/2019-06/Screenshot%202019-06-09%20at%2010.56.16.png">
            <a:extLst>
              <a:ext uri="{FF2B5EF4-FFF2-40B4-BE49-F238E27FC236}">
                <a16:creationId xmlns:a16="http://schemas.microsoft.com/office/drawing/2014/main" id="{AD3ADB0A-B048-4BCD-A4CE-87CED65643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565" r="30547" b="38443"/>
          <a:stretch/>
        </p:blipFill>
        <p:spPr bwMode="auto">
          <a:xfrm>
            <a:off x="2267951" y="1182693"/>
            <a:ext cx="2526030" cy="2783714"/>
          </a:xfrm>
          <a:prstGeom prst="rect">
            <a:avLst/>
          </a:prstGeom>
          <a:noFill/>
          <a:ln>
            <a:solidFill>
              <a:schemeClr val="accent1">
                <a:lumMod val="75000"/>
                <a:lumOff val="25000"/>
              </a:schemeClr>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7560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A255311-674F-48C2-8843-51C83232E2A8}"/>
              </a:ext>
            </a:extLst>
          </p:cNvPr>
          <p:cNvSpPr>
            <a:spLocks noGrp="1"/>
          </p:cNvSpPr>
          <p:nvPr>
            <p:ph type="subTitle" idx="13"/>
          </p:nvPr>
        </p:nvSpPr>
        <p:spPr/>
        <p:txBody>
          <a:bodyPr/>
          <a:lstStyle/>
          <a:p>
            <a:endParaRPr lang="en-US" dirty="0"/>
          </a:p>
        </p:txBody>
      </p:sp>
      <p:sp>
        <p:nvSpPr>
          <p:cNvPr id="3" name="Title 2">
            <a:extLst>
              <a:ext uri="{FF2B5EF4-FFF2-40B4-BE49-F238E27FC236}">
                <a16:creationId xmlns:a16="http://schemas.microsoft.com/office/drawing/2014/main" id="{28222DAA-EE90-4E01-B9DD-25872F07334E}"/>
              </a:ext>
            </a:extLst>
          </p:cNvPr>
          <p:cNvSpPr>
            <a:spLocks noGrp="1"/>
          </p:cNvSpPr>
          <p:nvPr>
            <p:ph type="title"/>
          </p:nvPr>
        </p:nvSpPr>
        <p:spPr/>
        <p:txBody>
          <a:bodyPr/>
          <a:lstStyle/>
          <a:p>
            <a:r>
              <a:rPr lang="en-US" b="1" dirty="0"/>
              <a:t>How do You Understand and Adjust to the Changing Market Landscape?</a:t>
            </a:r>
            <a:endParaRPr lang="en-US" dirty="0"/>
          </a:p>
        </p:txBody>
      </p:sp>
      <p:sp>
        <p:nvSpPr>
          <p:cNvPr id="4" name="Slide Number Placeholder 3">
            <a:extLst>
              <a:ext uri="{FF2B5EF4-FFF2-40B4-BE49-F238E27FC236}">
                <a16:creationId xmlns:a16="http://schemas.microsoft.com/office/drawing/2014/main" id="{AA6CC654-ECBF-4544-9916-6BAFE3658FE3}"/>
              </a:ext>
            </a:extLst>
          </p:cNvPr>
          <p:cNvSpPr>
            <a:spLocks noGrp="1"/>
          </p:cNvSpPr>
          <p:nvPr>
            <p:ph type="sldNum" sz="quarter" idx="12"/>
          </p:nvPr>
        </p:nvSpPr>
        <p:spPr/>
        <p:txBody>
          <a:bodyPr/>
          <a:lstStyle/>
          <a:p>
            <a:fld id="{EEAD9179-7A6B-4268-BEB2-F3B8EB06115B}" type="slidenum">
              <a:rPr lang="en-US" smtClean="0"/>
              <a:t>18</a:t>
            </a:fld>
            <a:endParaRPr lang="en-US" dirty="0"/>
          </a:p>
        </p:txBody>
      </p:sp>
      <p:sp>
        <p:nvSpPr>
          <p:cNvPr id="5" name="Text Placeholder 4">
            <a:extLst>
              <a:ext uri="{FF2B5EF4-FFF2-40B4-BE49-F238E27FC236}">
                <a16:creationId xmlns:a16="http://schemas.microsoft.com/office/drawing/2014/main" id="{0A9095E6-BDA6-486D-9367-75B1462C7D43}"/>
              </a:ext>
            </a:extLst>
          </p:cNvPr>
          <p:cNvSpPr>
            <a:spLocks noGrp="1"/>
          </p:cNvSpPr>
          <p:nvPr>
            <p:ph type="body" sz="quarter" idx="14"/>
          </p:nvPr>
        </p:nvSpPr>
        <p:spPr/>
        <p:txBody>
          <a:bodyPr/>
          <a:lstStyle/>
          <a:p>
            <a:r>
              <a:rPr lang="en-US" dirty="0"/>
              <a:t>Easy to answer.  Hard to do.</a:t>
            </a:r>
          </a:p>
          <a:p>
            <a:endParaRPr lang="en-US" dirty="0"/>
          </a:p>
          <a:p>
            <a:r>
              <a:rPr lang="en-US" dirty="0"/>
              <a:t>Step up a level or two or three in your thinking.</a:t>
            </a:r>
          </a:p>
          <a:p>
            <a:endParaRPr lang="en-US" dirty="0"/>
          </a:p>
          <a:p>
            <a:r>
              <a:rPr lang="en-US" dirty="0"/>
              <a:t>Things are the way they are because they got that way.  There were good reasons back in the day for the way we do things now.  </a:t>
            </a:r>
            <a:r>
              <a:rPr lang="en-US" sz="1400" dirty="0"/>
              <a:t>Joiner &amp; Assoc.</a:t>
            </a:r>
          </a:p>
          <a:p>
            <a:endParaRPr lang="en-US" dirty="0"/>
          </a:p>
          <a:p>
            <a:r>
              <a:rPr lang="en-US" dirty="0"/>
              <a:t>Be part of the change you want to see in the world.</a:t>
            </a:r>
          </a:p>
          <a:p>
            <a:endParaRPr lang="en-US" dirty="0"/>
          </a:p>
        </p:txBody>
      </p:sp>
      <p:sp>
        <p:nvSpPr>
          <p:cNvPr id="6" name="Text Placeholder 5">
            <a:extLst>
              <a:ext uri="{FF2B5EF4-FFF2-40B4-BE49-F238E27FC236}">
                <a16:creationId xmlns:a16="http://schemas.microsoft.com/office/drawing/2014/main" id="{B63AA379-1878-4ADD-8AEF-C7CD5D9BC4B6}"/>
              </a:ext>
            </a:extLst>
          </p:cNvPr>
          <p:cNvSpPr>
            <a:spLocks noGrp="1"/>
          </p:cNvSpPr>
          <p:nvPr>
            <p:ph type="body" sz="quarter" idx="15"/>
          </p:nvPr>
        </p:nvSpPr>
        <p:spPr/>
        <p:txBody>
          <a:bodyPr/>
          <a:lstStyle/>
          <a:p>
            <a:endParaRPr lang="en-US" dirty="0"/>
          </a:p>
        </p:txBody>
      </p:sp>
    </p:spTree>
    <p:custDataLst>
      <p:tags r:id="rId1"/>
    </p:custDataLst>
    <p:extLst>
      <p:ext uri="{BB962C8B-B14F-4D97-AF65-F5344CB8AC3E}">
        <p14:creationId xmlns:p14="http://schemas.microsoft.com/office/powerpoint/2010/main" val="6722255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endParaRPr lang="en-US" dirty="0"/>
          </a:p>
        </p:txBody>
      </p:sp>
      <p:sp>
        <p:nvSpPr>
          <p:cNvPr id="3" name="Title 2"/>
          <p:cNvSpPr>
            <a:spLocks noGrp="1"/>
          </p:cNvSpPr>
          <p:nvPr>
            <p:ph type="title"/>
          </p:nvPr>
        </p:nvSpPr>
        <p:spPr/>
        <p:txBody>
          <a:bodyPr/>
          <a:lstStyle/>
          <a:p>
            <a:r>
              <a:rPr lang="en-US" dirty="0"/>
              <a:t>A Virtuous Spiral</a:t>
            </a:r>
            <a:br>
              <a:rPr lang="en-US" dirty="0"/>
            </a:br>
            <a:r>
              <a:rPr lang="en-US" dirty="0"/>
              <a:t>Medical Device Innovation and Medical Practice Innovation</a:t>
            </a:r>
          </a:p>
        </p:txBody>
      </p:sp>
      <p:sp>
        <p:nvSpPr>
          <p:cNvPr id="4" name="Slide Number Placeholder 3"/>
          <p:cNvSpPr>
            <a:spLocks noGrp="1"/>
          </p:cNvSpPr>
          <p:nvPr>
            <p:ph type="sldNum" sz="quarter" idx="12"/>
          </p:nvPr>
        </p:nvSpPr>
        <p:spPr/>
        <p:txBody>
          <a:bodyPr/>
          <a:lstStyle/>
          <a:p>
            <a:fld id="{EEAD9179-7A6B-4268-BEB2-F3B8EB06115B}" type="slidenum">
              <a:rPr lang="en-US" smtClean="0"/>
              <a:t>19</a:t>
            </a:fld>
            <a:endParaRPr lang="en-US" dirty="0"/>
          </a:p>
        </p:txBody>
      </p:sp>
      <p:sp>
        <p:nvSpPr>
          <p:cNvPr id="6" name="Rectangle 3"/>
          <p:cNvSpPr>
            <a:spLocks noGrp="1" noChangeArrowheads="1"/>
          </p:cNvSpPr>
          <p:nvPr>
            <p:ph type="body" idx="4294967295"/>
          </p:nvPr>
        </p:nvSpPr>
        <p:spPr>
          <a:xfrm>
            <a:off x="6783911" y="5032353"/>
            <a:ext cx="3215246" cy="444142"/>
          </a:xfrm>
          <a:prstGeom prst="rect">
            <a:avLst/>
          </a:prstGeom>
        </p:spPr>
        <p:txBody>
          <a:bodyPr/>
          <a:lstStyle/>
          <a:p>
            <a:pPr algn="r">
              <a:lnSpc>
                <a:spcPct val="90000"/>
              </a:lnSpc>
              <a:buFont typeface="Wingdings 2" pitchFamily="18" charset="2"/>
              <a:buNone/>
            </a:pPr>
            <a:r>
              <a:rPr lang="en-US" sz="2000" dirty="0"/>
              <a:t>CT Invented 1972</a:t>
            </a:r>
          </a:p>
        </p:txBody>
      </p:sp>
      <p:sp>
        <p:nvSpPr>
          <p:cNvPr id="7" name="AutoShape 4"/>
          <p:cNvSpPr>
            <a:spLocks noChangeArrowheads="1"/>
          </p:cNvSpPr>
          <p:nvPr/>
        </p:nvSpPr>
        <p:spPr bwMode="auto">
          <a:xfrm rot="138650" flipH="1" flipV="1">
            <a:off x="5039372" y="4661112"/>
            <a:ext cx="2819890" cy="840528"/>
          </a:xfrm>
          <a:custGeom>
            <a:avLst/>
            <a:gdLst>
              <a:gd name="G0" fmla="+- -5993345 0 0"/>
              <a:gd name="G1" fmla="+- -11592377 0 0"/>
              <a:gd name="G2" fmla="+- -5993345 0 -11592377"/>
              <a:gd name="G3" fmla="+- 10800 0 0"/>
              <a:gd name="G4" fmla="+- 0 0 -5993345"/>
              <a:gd name="T0" fmla="*/ 360 256 1"/>
              <a:gd name="T1" fmla="*/ 0 256 1"/>
              <a:gd name="G5" fmla="+- G2 T0 T1"/>
              <a:gd name="G6" fmla="?: G2 G2 G5"/>
              <a:gd name="G7" fmla="+- 0 0 G6"/>
              <a:gd name="G8" fmla="+- 6752 0 0"/>
              <a:gd name="G9" fmla="+- 0 0 -11592377"/>
              <a:gd name="G10" fmla="+- 6752 0 2700"/>
              <a:gd name="G11" fmla="cos G10 -5993345"/>
              <a:gd name="G12" fmla="sin G10 -5993345"/>
              <a:gd name="G13" fmla="cos 13500 -5993345"/>
              <a:gd name="G14" fmla="sin 13500 -5993345"/>
              <a:gd name="G15" fmla="+- G11 10800 0"/>
              <a:gd name="G16" fmla="+- G12 10800 0"/>
              <a:gd name="G17" fmla="+- G13 10800 0"/>
              <a:gd name="G18" fmla="+- G14 10800 0"/>
              <a:gd name="G19" fmla="*/ 6752 1 2"/>
              <a:gd name="G20" fmla="+- G19 5400 0"/>
              <a:gd name="G21" fmla="cos G20 -5993345"/>
              <a:gd name="G22" fmla="sin G20 -5993345"/>
              <a:gd name="G23" fmla="+- G21 10800 0"/>
              <a:gd name="G24" fmla="+- G12 G23 G22"/>
              <a:gd name="G25" fmla="+- G22 G23 G11"/>
              <a:gd name="G26" fmla="cos 10800 -5993345"/>
              <a:gd name="G27" fmla="sin 10800 -5993345"/>
              <a:gd name="G28" fmla="cos 6752 -5993345"/>
              <a:gd name="G29" fmla="sin 6752 -5993345"/>
              <a:gd name="G30" fmla="+- G26 10800 0"/>
              <a:gd name="G31" fmla="+- G27 10800 0"/>
              <a:gd name="G32" fmla="+- G28 10800 0"/>
              <a:gd name="G33" fmla="+- G29 10800 0"/>
              <a:gd name="G34" fmla="+- G19 5400 0"/>
              <a:gd name="G35" fmla="cos G34 -11592377"/>
              <a:gd name="G36" fmla="sin G34 -11592377"/>
              <a:gd name="G37" fmla="+/ -11592377 -5993345 2"/>
              <a:gd name="T2" fmla="*/ 180 256 1"/>
              <a:gd name="T3" fmla="*/ 0 256 1"/>
              <a:gd name="G38" fmla="+- G37 T2 T3"/>
              <a:gd name="G39" fmla="?: G2 G37 G38"/>
              <a:gd name="G40" fmla="cos 10800 G39"/>
              <a:gd name="G41" fmla="sin 10800 G39"/>
              <a:gd name="G42" fmla="cos 6752 G39"/>
              <a:gd name="G43" fmla="sin 6752 G39"/>
              <a:gd name="G44" fmla="+- G40 10800 0"/>
              <a:gd name="G45" fmla="+- G41 10800 0"/>
              <a:gd name="G46" fmla="+- G42 10800 0"/>
              <a:gd name="G47" fmla="+- G43 10800 0"/>
              <a:gd name="G48" fmla="+- G35 10800 0"/>
              <a:gd name="G49" fmla="+- G36 10800 0"/>
              <a:gd name="T4" fmla="*/ 3274 w 21600"/>
              <a:gd name="T5" fmla="*/ 3053 h 21600"/>
              <a:gd name="T6" fmla="*/ 2036 w 21600"/>
              <a:gd name="T7" fmla="*/ 10323 h 21600"/>
              <a:gd name="T8" fmla="*/ 6095 w 21600"/>
              <a:gd name="T9" fmla="*/ 5956 h 21600"/>
              <a:gd name="T10" fmla="*/ 10458 w 21600"/>
              <a:gd name="T11" fmla="*/ -2696 h 21600"/>
              <a:gd name="T12" fmla="*/ 15300 w 21600"/>
              <a:gd name="T13" fmla="*/ 1906 h 21600"/>
              <a:gd name="T14" fmla="*/ 10697 w 21600"/>
              <a:gd name="T15" fmla="*/ 674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629" y="4050"/>
                </a:moveTo>
                <a:cubicBezTo>
                  <a:pt x="7109" y="4139"/>
                  <a:pt x="4249" y="6917"/>
                  <a:pt x="4057" y="10433"/>
                </a:cubicBezTo>
                <a:lnTo>
                  <a:pt x="15" y="10213"/>
                </a:lnTo>
                <a:cubicBezTo>
                  <a:pt x="321" y="4590"/>
                  <a:pt x="4896" y="146"/>
                  <a:pt x="10526" y="3"/>
                </a:cubicBezTo>
                <a:lnTo>
                  <a:pt x="10458" y="-2696"/>
                </a:lnTo>
                <a:lnTo>
                  <a:pt x="15300" y="1906"/>
                </a:lnTo>
                <a:lnTo>
                  <a:pt x="10697" y="6749"/>
                </a:lnTo>
                <a:lnTo>
                  <a:pt x="10629" y="4050"/>
                </a:lnTo>
                <a:close/>
              </a:path>
            </a:pathLst>
          </a:custGeom>
          <a:solidFill>
            <a:srgbClr val="FF9900"/>
          </a:solidFill>
          <a:ln w="6350">
            <a:solidFill>
              <a:schemeClr val="tx1"/>
            </a:solidFill>
            <a:miter lim="800000"/>
            <a:headEnd/>
            <a:tailEnd/>
          </a:ln>
          <a:effectLst/>
        </p:spPr>
        <p:txBody>
          <a:bodyPr wrap="none" lIns="91532" tIns="45765" rIns="91532" bIns="45765" anchor="ctr"/>
          <a:lstStyle/>
          <a:p>
            <a:pPr defTabSz="915311"/>
            <a:endParaRPr lang="en-US" dirty="0">
              <a:solidFill>
                <a:srgbClr val="676767"/>
              </a:solidFill>
            </a:endParaRPr>
          </a:p>
        </p:txBody>
      </p:sp>
      <p:sp>
        <p:nvSpPr>
          <p:cNvPr id="8" name="AutoShape 5"/>
          <p:cNvSpPr>
            <a:spLocks noChangeArrowheads="1"/>
          </p:cNvSpPr>
          <p:nvPr/>
        </p:nvSpPr>
        <p:spPr bwMode="auto">
          <a:xfrm rot="5539892" flipH="1" flipV="1">
            <a:off x="5114098" y="2985116"/>
            <a:ext cx="1146175" cy="3886875"/>
          </a:xfrm>
          <a:custGeom>
            <a:avLst/>
            <a:gdLst>
              <a:gd name="G0" fmla="+- -5841445 0 0"/>
              <a:gd name="G1" fmla="+- -11592377 0 0"/>
              <a:gd name="G2" fmla="+- -5841445 0 -11592377"/>
              <a:gd name="G3" fmla="+- 10800 0 0"/>
              <a:gd name="G4" fmla="+- 0 0 -5841445"/>
              <a:gd name="T0" fmla="*/ 360 256 1"/>
              <a:gd name="T1" fmla="*/ 0 256 1"/>
              <a:gd name="G5" fmla="+- G2 T0 T1"/>
              <a:gd name="G6" fmla="?: G2 G2 G5"/>
              <a:gd name="G7" fmla="+- 0 0 G6"/>
              <a:gd name="G8" fmla="+- 7933 0 0"/>
              <a:gd name="G9" fmla="+- 0 0 -11592377"/>
              <a:gd name="G10" fmla="+- 7933 0 2700"/>
              <a:gd name="G11" fmla="cos G10 -5841445"/>
              <a:gd name="G12" fmla="sin G10 -5841445"/>
              <a:gd name="G13" fmla="cos 13500 -5841445"/>
              <a:gd name="G14" fmla="sin 13500 -5841445"/>
              <a:gd name="G15" fmla="+- G11 10800 0"/>
              <a:gd name="G16" fmla="+- G12 10800 0"/>
              <a:gd name="G17" fmla="+- G13 10800 0"/>
              <a:gd name="G18" fmla="+- G14 10800 0"/>
              <a:gd name="G19" fmla="*/ 7933 1 2"/>
              <a:gd name="G20" fmla="+- G19 5400 0"/>
              <a:gd name="G21" fmla="cos G20 -5841445"/>
              <a:gd name="G22" fmla="sin G20 -5841445"/>
              <a:gd name="G23" fmla="+- G21 10800 0"/>
              <a:gd name="G24" fmla="+- G12 G23 G22"/>
              <a:gd name="G25" fmla="+- G22 G23 G11"/>
              <a:gd name="G26" fmla="cos 10800 -5841445"/>
              <a:gd name="G27" fmla="sin 10800 -5841445"/>
              <a:gd name="G28" fmla="cos 7933 -5841445"/>
              <a:gd name="G29" fmla="sin 7933 -5841445"/>
              <a:gd name="G30" fmla="+- G26 10800 0"/>
              <a:gd name="G31" fmla="+- G27 10800 0"/>
              <a:gd name="G32" fmla="+- G28 10800 0"/>
              <a:gd name="G33" fmla="+- G29 10800 0"/>
              <a:gd name="G34" fmla="+- G19 5400 0"/>
              <a:gd name="G35" fmla="cos G34 -11592377"/>
              <a:gd name="G36" fmla="sin G34 -11592377"/>
              <a:gd name="G37" fmla="+/ -11592377 -5841445 2"/>
              <a:gd name="T2" fmla="*/ 180 256 1"/>
              <a:gd name="T3" fmla="*/ 0 256 1"/>
              <a:gd name="G38" fmla="+- G37 T2 T3"/>
              <a:gd name="G39" fmla="?: G2 G37 G38"/>
              <a:gd name="G40" fmla="cos 10800 G39"/>
              <a:gd name="G41" fmla="sin 10800 G39"/>
              <a:gd name="G42" fmla="cos 7933 G39"/>
              <a:gd name="G43" fmla="sin 7933 G39"/>
              <a:gd name="G44" fmla="+- G40 10800 0"/>
              <a:gd name="G45" fmla="+- G41 10800 0"/>
              <a:gd name="G46" fmla="+- G42 10800 0"/>
              <a:gd name="G47" fmla="+- G43 10800 0"/>
              <a:gd name="G48" fmla="+- G35 10800 0"/>
              <a:gd name="G49" fmla="+- G36 10800 0"/>
              <a:gd name="T4" fmla="*/ 3433 w 21600"/>
              <a:gd name="T5" fmla="*/ 2902 h 21600"/>
              <a:gd name="T6" fmla="*/ 1446 w 21600"/>
              <a:gd name="T7" fmla="*/ 10291 h 21600"/>
              <a:gd name="T8" fmla="*/ 5388 w 21600"/>
              <a:gd name="T9" fmla="*/ 4999 h 21600"/>
              <a:gd name="T10" fmla="*/ 11004 w 21600"/>
              <a:gd name="T11" fmla="*/ -2699 h 21600"/>
              <a:gd name="T12" fmla="*/ 15074 w 21600"/>
              <a:gd name="T13" fmla="*/ 1496 h 21600"/>
              <a:gd name="T14" fmla="*/ 10879 w 21600"/>
              <a:gd name="T15" fmla="*/ 5567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919" y="2867"/>
                </a:moveTo>
                <a:cubicBezTo>
                  <a:pt x="10879" y="2867"/>
                  <a:pt x="10839" y="2867"/>
                  <a:pt x="10800" y="2867"/>
                </a:cubicBezTo>
                <a:cubicBezTo>
                  <a:pt x="6586" y="2866"/>
                  <a:pt x="3107" y="6161"/>
                  <a:pt x="2878" y="10369"/>
                </a:cubicBezTo>
                <a:lnTo>
                  <a:pt x="15" y="10213"/>
                </a:lnTo>
                <a:cubicBezTo>
                  <a:pt x="327" y="4485"/>
                  <a:pt x="5063" y="-1"/>
                  <a:pt x="10800" y="0"/>
                </a:cubicBezTo>
                <a:cubicBezTo>
                  <a:pt x="10854" y="0"/>
                  <a:pt x="10908" y="0"/>
                  <a:pt x="10963" y="1"/>
                </a:cubicBezTo>
                <a:lnTo>
                  <a:pt x="11004" y="-2699"/>
                </a:lnTo>
                <a:lnTo>
                  <a:pt x="15074" y="1496"/>
                </a:lnTo>
                <a:lnTo>
                  <a:pt x="10879" y="5567"/>
                </a:lnTo>
                <a:lnTo>
                  <a:pt x="10919" y="2867"/>
                </a:lnTo>
                <a:close/>
              </a:path>
            </a:pathLst>
          </a:custGeom>
          <a:solidFill>
            <a:srgbClr val="FF9900"/>
          </a:solidFill>
          <a:ln w="6350">
            <a:solidFill>
              <a:schemeClr val="tx1"/>
            </a:solidFill>
            <a:miter lim="800000"/>
            <a:headEnd/>
            <a:tailEnd/>
          </a:ln>
          <a:effectLst/>
        </p:spPr>
        <p:txBody>
          <a:bodyPr wrap="none" lIns="91532" tIns="45765" rIns="91532" bIns="45765" anchor="ctr"/>
          <a:lstStyle/>
          <a:p>
            <a:pPr defTabSz="915311"/>
            <a:endParaRPr lang="en-US" dirty="0">
              <a:solidFill>
                <a:srgbClr val="676767"/>
              </a:solidFill>
            </a:endParaRPr>
          </a:p>
        </p:txBody>
      </p:sp>
      <p:sp>
        <p:nvSpPr>
          <p:cNvPr id="9" name="AutoShape 6"/>
          <p:cNvSpPr>
            <a:spLocks noChangeArrowheads="1"/>
          </p:cNvSpPr>
          <p:nvPr/>
        </p:nvSpPr>
        <p:spPr bwMode="auto">
          <a:xfrm rot="10579871" flipH="1" flipV="1">
            <a:off x="3362681" y="3591349"/>
            <a:ext cx="3810662" cy="1681057"/>
          </a:xfrm>
          <a:custGeom>
            <a:avLst/>
            <a:gdLst>
              <a:gd name="G0" fmla="+- -5941038 0 0"/>
              <a:gd name="G1" fmla="+- -11592377 0 0"/>
              <a:gd name="G2" fmla="+- -5941038 0 -11592377"/>
              <a:gd name="G3" fmla="+- 10800 0 0"/>
              <a:gd name="G4" fmla="+- 0 0 -5941038"/>
              <a:gd name="T0" fmla="*/ 360 256 1"/>
              <a:gd name="T1" fmla="*/ 0 256 1"/>
              <a:gd name="G5" fmla="+- G2 T0 T1"/>
              <a:gd name="G6" fmla="?: G2 G2 G5"/>
              <a:gd name="G7" fmla="+- 0 0 G6"/>
              <a:gd name="G8" fmla="+- 7896 0 0"/>
              <a:gd name="G9" fmla="+- 0 0 -11592377"/>
              <a:gd name="G10" fmla="+- 7896 0 2700"/>
              <a:gd name="G11" fmla="cos G10 -5941038"/>
              <a:gd name="G12" fmla="sin G10 -5941038"/>
              <a:gd name="G13" fmla="cos 13500 -5941038"/>
              <a:gd name="G14" fmla="sin 13500 -5941038"/>
              <a:gd name="G15" fmla="+- G11 10800 0"/>
              <a:gd name="G16" fmla="+- G12 10800 0"/>
              <a:gd name="G17" fmla="+- G13 10800 0"/>
              <a:gd name="G18" fmla="+- G14 10800 0"/>
              <a:gd name="G19" fmla="*/ 7896 1 2"/>
              <a:gd name="G20" fmla="+- G19 5400 0"/>
              <a:gd name="G21" fmla="cos G20 -5941038"/>
              <a:gd name="G22" fmla="sin G20 -5941038"/>
              <a:gd name="G23" fmla="+- G21 10800 0"/>
              <a:gd name="G24" fmla="+- G12 G23 G22"/>
              <a:gd name="G25" fmla="+- G22 G23 G11"/>
              <a:gd name="G26" fmla="cos 10800 -5941038"/>
              <a:gd name="G27" fmla="sin 10800 -5941038"/>
              <a:gd name="G28" fmla="cos 7896 -5941038"/>
              <a:gd name="G29" fmla="sin 7896 -5941038"/>
              <a:gd name="G30" fmla="+- G26 10800 0"/>
              <a:gd name="G31" fmla="+- G27 10800 0"/>
              <a:gd name="G32" fmla="+- G28 10800 0"/>
              <a:gd name="G33" fmla="+- G29 10800 0"/>
              <a:gd name="G34" fmla="+- G19 5400 0"/>
              <a:gd name="G35" fmla="cos G34 -11592377"/>
              <a:gd name="G36" fmla="sin G34 -11592377"/>
              <a:gd name="G37" fmla="+/ -11592377 -5941038 2"/>
              <a:gd name="T2" fmla="*/ 180 256 1"/>
              <a:gd name="T3" fmla="*/ 0 256 1"/>
              <a:gd name="G38" fmla="+- G37 T2 T3"/>
              <a:gd name="G39" fmla="?: G2 G37 G38"/>
              <a:gd name="G40" fmla="cos 10800 G39"/>
              <a:gd name="G41" fmla="sin 10800 G39"/>
              <a:gd name="G42" fmla="cos 7896 G39"/>
              <a:gd name="G43" fmla="sin 7896 G39"/>
              <a:gd name="G44" fmla="+- G40 10800 0"/>
              <a:gd name="G45" fmla="+- G41 10800 0"/>
              <a:gd name="G46" fmla="+- G42 10800 0"/>
              <a:gd name="G47" fmla="+- G43 10800 0"/>
              <a:gd name="G48" fmla="+- G35 10800 0"/>
              <a:gd name="G49" fmla="+- G36 10800 0"/>
              <a:gd name="T4" fmla="*/ 3329 w 21600"/>
              <a:gd name="T5" fmla="*/ 3000 h 21600"/>
              <a:gd name="T6" fmla="*/ 1465 w 21600"/>
              <a:gd name="T7" fmla="*/ 10292 h 21600"/>
              <a:gd name="T8" fmla="*/ 5337 w 21600"/>
              <a:gd name="T9" fmla="*/ 5098 h 21600"/>
              <a:gd name="T10" fmla="*/ 10646 w 21600"/>
              <a:gd name="T11" fmla="*/ -2700 h 21600"/>
              <a:gd name="T12" fmla="*/ 14845 w 21600"/>
              <a:gd name="T13" fmla="*/ 1405 h 21600"/>
              <a:gd name="T14" fmla="*/ 10740 w 21600"/>
              <a:gd name="T15" fmla="*/ 560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710" y="2904"/>
                </a:moveTo>
                <a:cubicBezTo>
                  <a:pt x="6550" y="2951"/>
                  <a:pt x="3141" y="6217"/>
                  <a:pt x="2915" y="10371"/>
                </a:cubicBezTo>
                <a:lnTo>
                  <a:pt x="15" y="10213"/>
                </a:lnTo>
                <a:cubicBezTo>
                  <a:pt x="325" y="4532"/>
                  <a:pt x="4988" y="65"/>
                  <a:pt x="10676" y="0"/>
                </a:cubicBezTo>
                <a:lnTo>
                  <a:pt x="10646" y="-2700"/>
                </a:lnTo>
                <a:lnTo>
                  <a:pt x="14845" y="1405"/>
                </a:lnTo>
                <a:lnTo>
                  <a:pt x="10740" y="5604"/>
                </a:lnTo>
                <a:lnTo>
                  <a:pt x="10710" y="2904"/>
                </a:lnTo>
                <a:close/>
              </a:path>
            </a:pathLst>
          </a:custGeom>
          <a:solidFill>
            <a:srgbClr val="FF9900"/>
          </a:solidFill>
          <a:ln w="6350">
            <a:solidFill>
              <a:schemeClr val="tx1"/>
            </a:solidFill>
            <a:miter lim="800000"/>
            <a:headEnd/>
            <a:tailEnd/>
          </a:ln>
          <a:effectLst/>
        </p:spPr>
        <p:txBody>
          <a:bodyPr wrap="none" lIns="91532" tIns="45765" rIns="91532" bIns="45765" anchor="ctr"/>
          <a:lstStyle/>
          <a:p>
            <a:pPr defTabSz="915311"/>
            <a:endParaRPr lang="en-US" dirty="0">
              <a:solidFill>
                <a:srgbClr val="676767"/>
              </a:solidFill>
            </a:endParaRPr>
          </a:p>
        </p:txBody>
      </p:sp>
      <p:sp>
        <p:nvSpPr>
          <p:cNvPr id="10" name="AutoShape 7"/>
          <p:cNvSpPr>
            <a:spLocks noChangeArrowheads="1"/>
          </p:cNvSpPr>
          <p:nvPr/>
        </p:nvSpPr>
        <p:spPr bwMode="auto">
          <a:xfrm rot="15979014" flipH="1" flipV="1">
            <a:off x="5342738" y="1534884"/>
            <a:ext cx="1146175" cy="5106287"/>
          </a:xfrm>
          <a:custGeom>
            <a:avLst/>
            <a:gdLst>
              <a:gd name="G0" fmla="+- -5992732 0 0"/>
              <a:gd name="G1" fmla="+- -11592377 0 0"/>
              <a:gd name="G2" fmla="+- -5992732 0 -11592377"/>
              <a:gd name="G3" fmla="+- 10800 0 0"/>
              <a:gd name="G4" fmla="+- 0 0 -5992732"/>
              <a:gd name="T0" fmla="*/ 360 256 1"/>
              <a:gd name="T1" fmla="*/ 0 256 1"/>
              <a:gd name="G5" fmla="+- G2 T0 T1"/>
              <a:gd name="G6" fmla="?: G2 G2 G5"/>
              <a:gd name="G7" fmla="+- 0 0 G6"/>
              <a:gd name="G8" fmla="+- 8385 0 0"/>
              <a:gd name="G9" fmla="+- 0 0 -11592377"/>
              <a:gd name="G10" fmla="+- 8385 0 2700"/>
              <a:gd name="G11" fmla="cos G10 -5992732"/>
              <a:gd name="G12" fmla="sin G10 -5992732"/>
              <a:gd name="G13" fmla="cos 13500 -5992732"/>
              <a:gd name="G14" fmla="sin 13500 -5992732"/>
              <a:gd name="G15" fmla="+- G11 10800 0"/>
              <a:gd name="G16" fmla="+- G12 10800 0"/>
              <a:gd name="G17" fmla="+- G13 10800 0"/>
              <a:gd name="G18" fmla="+- G14 10800 0"/>
              <a:gd name="G19" fmla="*/ 8385 1 2"/>
              <a:gd name="G20" fmla="+- G19 5400 0"/>
              <a:gd name="G21" fmla="cos G20 -5992732"/>
              <a:gd name="G22" fmla="sin G20 -5992732"/>
              <a:gd name="G23" fmla="+- G21 10800 0"/>
              <a:gd name="G24" fmla="+- G12 G23 G22"/>
              <a:gd name="G25" fmla="+- G22 G23 G11"/>
              <a:gd name="G26" fmla="cos 10800 -5992732"/>
              <a:gd name="G27" fmla="sin 10800 -5992732"/>
              <a:gd name="G28" fmla="cos 8385 -5992732"/>
              <a:gd name="G29" fmla="sin 8385 -5992732"/>
              <a:gd name="G30" fmla="+- G26 10800 0"/>
              <a:gd name="G31" fmla="+- G27 10800 0"/>
              <a:gd name="G32" fmla="+- G28 10800 0"/>
              <a:gd name="G33" fmla="+- G29 10800 0"/>
              <a:gd name="G34" fmla="+- G19 5400 0"/>
              <a:gd name="G35" fmla="cos G34 -11592377"/>
              <a:gd name="G36" fmla="sin G34 -11592377"/>
              <a:gd name="G37" fmla="+/ -11592377 -5992732 2"/>
              <a:gd name="T2" fmla="*/ 180 256 1"/>
              <a:gd name="T3" fmla="*/ 0 256 1"/>
              <a:gd name="G38" fmla="+- G37 T2 T3"/>
              <a:gd name="G39" fmla="?: G2 G37 G38"/>
              <a:gd name="G40" fmla="cos 10800 G39"/>
              <a:gd name="G41" fmla="sin 10800 G39"/>
              <a:gd name="G42" fmla="cos 8385 G39"/>
              <a:gd name="G43" fmla="sin 8385 G39"/>
              <a:gd name="G44" fmla="+- G40 10800 0"/>
              <a:gd name="G45" fmla="+- G41 10800 0"/>
              <a:gd name="G46" fmla="+- G42 10800 0"/>
              <a:gd name="G47" fmla="+- G43 10800 0"/>
              <a:gd name="G48" fmla="+- G35 10800 0"/>
              <a:gd name="G49" fmla="+- G36 10800 0"/>
              <a:gd name="T4" fmla="*/ 3275 w 21600"/>
              <a:gd name="T5" fmla="*/ 3052 h 21600"/>
              <a:gd name="T6" fmla="*/ 1221 w 21600"/>
              <a:gd name="T7" fmla="*/ 10278 h 21600"/>
              <a:gd name="T8" fmla="*/ 4958 w 21600"/>
              <a:gd name="T9" fmla="*/ 4785 h 21600"/>
              <a:gd name="T10" fmla="*/ 10460 w 21600"/>
              <a:gd name="T11" fmla="*/ -2696 h 21600"/>
              <a:gd name="T12" fmla="*/ 14464 w 21600"/>
              <a:gd name="T13" fmla="*/ 1112 h 21600"/>
              <a:gd name="T14" fmla="*/ 10656 w 21600"/>
              <a:gd name="T15" fmla="*/ 511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589" y="2417"/>
                </a:moveTo>
                <a:cubicBezTo>
                  <a:pt x="6217" y="2527"/>
                  <a:pt x="2664" y="5978"/>
                  <a:pt x="2427" y="10344"/>
                </a:cubicBezTo>
                <a:lnTo>
                  <a:pt x="15" y="10213"/>
                </a:lnTo>
                <a:cubicBezTo>
                  <a:pt x="321" y="4589"/>
                  <a:pt x="4898" y="145"/>
                  <a:pt x="10528" y="3"/>
                </a:cubicBezTo>
                <a:lnTo>
                  <a:pt x="10460" y="-2696"/>
                </a:lnTo>
                <a:lnTo>
                  <a:pt x="14464" y="1112"/>
                </a:lnTo>
                <a:lnTo>
                  <a:pt x="10656" y="5116"/>
                </a:lnTo>
                <a:lnTo>
                  <a:pt x="10589" y="2417"/>
                </a:lnTo>
                <a:close/>
              </a:path>
            </a:pathLst>
          </a:custGeom>
          <a:solidFill>
            <a:srgbClr val="FF9900"/>
          </a:solidFill>
          <a:ln w="6350">
            <a:solidFill>
              <a:schemeClr val="tx1"/>
            </a:solidFill>
            <a:miter lim="800000"/>
            <a:headEnd/>
            <a:tailEnd/>
          </a:ln>
          <a:effectLst/>
        </p:spPr>
        <p:txBody>
          <a:bodyPr wrap="none" lIns="91532" tIns="45765" rIns="91532" bIns="45765" anchor="ctr"/>
          <a:lstStyle/>
          <a:p>
            <a:pPr defTabSz="915311"/>
            <a:endParaRPr lang="en-US" dirty="0">
              <a:solidFill>
                <a:srgbClr val="676767"/>
              </a:solidFill>
            </a:endParaRPr>
          </a:p>
        </p:txBody>
      </p:sp>
      <p:sp>
        <p:nvSpPr>
          <p:cNvPr id="11" name="AutoShape 8"/>
          <p:cNvSpPr>
            <a:spLocks noChangeArrowheads="1"/>
          </p:cNvSpPr>
          <p:nvPr/>
        </p:nvSpPr>
        <p:spPr bwMode="auto">
          <a:xfrm rot="139821" flipH="1" flipV="1">
            <a:off x="4734519" y="3667761"/>
            <a:ext cx="3810662" cy="1146175"/>
          </a:xfrm>
          <a:custGeom>
            <a:avLst/>
            <a:gdLst>
              <a:gd name="G0" fmla="+- -5993345 0 0"/>
              <a:gd name="G1" fmla="+- -11592377 0 0"/>
              <a:gd name="G2" fmla="+- -5993345 0 -11592377"/>
              <a:gd name="G3" fmla="+- 10800 0 0"/>
              <a:gd name="G4" fmla="+- 0 0 -5993345"/>
              <a:gd name="T0" fmla="*/ 360 256 1"/>
              <a:gd name="T1" fmla="*/ 0 256 1"/>
              <a:gd name="G5" fmla="+- G2 T0 T1"/>
              <a:gd name="G6" fmla="?: G2 G2 G5"/>
              <a:gd name="G7" fmla="+- 0 0 G6"/>
              <a:gd name="G8" fmla="+- 6752 0 0"/>
              <a:gd name="G9" fmla="+- 0 0 -11592377"/>
              <a:gd name="G10" fmla="+- 6752 0 2700"/>
              <a:gd name="G11" fmla="cos G10 -5993345"/>
              <a:gd name="G12" fmla="sin G10 -5993345"/>
              <a:gd name="G13" fmla="cos 13500 -5993345"/>
              <a:gd name="G14" fmla="sin 13500 -5993345"/>
              <a:gd name="G15" fmla="+- G11 10800 0"/>
              <a:gd name="G16" fmla="+- G12 10800 0"/>
              <a:gd name="G17" fmla="+- G13 10800 0"/>
              <a:gd name="G18" fmla="+- G14 10800 0"/>
              <a:gd name="G19" fmla="*/ 6752 1 2"/>
              <a:gd name="G20" fmla="+- G19 5400 0"/>
              <a:gd name="G21" fmla="cos G20 -5993345"/>
              <a:gd name="G22" fmla="sin G20 -5993345"/>
              <a:gd name="G23" fmla="+- G21 10800 0"/>
              <a:gd name="G24" fmla="+- G12 G23 G22"/>
              <a:gd name="G25" fmla="+- G22 G23 G11"/>
              <a:gd name="G26" fmla="cos 10800 -5993345"/>
              <a:gd name="G27" fmla="sin 10800 -5993345"/>
              <a:gd name="G28" fmla="cos 6752 -5993345"/>
              <a:gd name="G29" fmla="sin 6752 -5993345"/>
              <a:gd name="G30" fmla="+- G26 10800 0"/>
              <a:gd name="G31" fmla="+- G27 10800 0"/>
              <a:gd name="G32" fmla="+- G28 10800 0"/>
              <a:gd name="G33" fmla="+- G29 10800 0"/>
              <a:gd name="G34" fmla="+- G19 5400 0"/>
              <a:gd name="G35" fmla="cos G34 -11592377"/>
              <a:gd name="G36" fmla="sin G34 -11592377"/>
              <a:gd name="G37" fmla="+/ -11592377 -5993345 2"/>
              <a:gd name="T2" fmla="*/ 180 256 1"/>
              <a:gd name="T3" fmla="*/ 0 256 1"/>
              <a:gd name="G38" fmla="+- G37 T2 T3"/>
              <a:gd name="G39" fmla="?: G2 G37 G38"/>
              <a:gd name="G40" fmla="cos 10800 G39"/>
              <a:gd name="G41" fmla="sin 10800 G39"/>
              <a:gd name="G42" fmla="cos 6752 G39"/>
              <a:gd name="G43" fmla="sin 6752 G39"/>
              <a:gd name="G44" fmla="+- G40 10800 0"/>
              <a:gd name="G45" fmla="+- G41 10800 0"/>
              <a:gd name="G46" fmla="+- G42 10800 0"/>
              <a:gd name="G47" fmla="+- G43 10800 0"/>
              <a:gd name="G48" fmla="+- G35 10800 0"/>
              <a:gd name="G49" fmla="+- G36 10800 0"/>
              <a:gd name="T4" fmla="*/ 3274 w 21600"/>
              <a:gd name="T5" fmla="*/ 3053 h 21600"/>
              <a:gd name="T6" fmla="*/ 2036 w 21600"/>
              <a:gd name="T7" fmla="*/ 10323 h 21600"/>
              <a:gd name="T8" fmla="*/ 6095 w 21600"/>
              <a:gd name="T9" fmla="*/ 5956 h 21600"/>
              <a:gd name="T10" fmla="*/ 10458 w 21600"/>
              <a:gd name="T11" fmla="*/ -2696 h 21600"/>
              <a:gd name="T12" fmla="*/ 15300 w 21600"/>
              <a:gd name="T13" fmla="*/ 1906 h 21600"/>
              <a:gd name="T14" fmla="*/ 10697 w 21600"/>
              <a:gd name="T15" fmla="*/ 674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629" y="4050"/>
                </a:moveTo>
                <a:cubicBezTo>
                  <a:pt x="7109" y="4139"/>
                  <a:pt x="4249" y="6917"/>
                  <a:pt x="4057" y="10433"/>
                </a:cubicBezTo>
                <a:lnTo>
                  <a:pt x="15" y="10213"/>
                </a:lnTo>
                <a:cubicBezTo>
                  <a:pt x="321" y="4590"/>
                  <a:pt x="4896" y="146"/>
                  <a:pt x="10526" y="3"/>
                </a:cubicBezTo>
                <a:lnTo>
                  <a:pt x="10458" y="-2696"/>
                </a:lnTo>
                <a:lnTo>
                  <a:pt x="15300" y="1906"/>
                </a:lnTo>
                <a:lnTo>
                  <a:pt x="10697" y="6749"/>
                </a:lnTo>
                <a:lnTo>
                  <a:pt x="10629" y="4050"/>
                </a:lnTo>
                <a:close/>
              </a:path>
            </a:pathLst>
          </a:custGeom>
          <a:solidFill>
            <a:srgbClr val="FF9900"/>
          </a:solidFill>
          <a:ln w="6350">
            <a:solidFill>
              <a:schemeClr val="tx1"/>
            </a:solidFill>
            <a:miter lim="800000"/>
            <a:headEnd/>
            <a:tailEnd/>
          </a:ln>
          <a:effectLst/>
        </p:spPr>
        <p:txBody>
          <a:bodyPr wrap="none" lIns="91532" tIns="45765" rIns="91532" bIns="45765" anchor="ctr"/>
          <a:lstStyle/>
          <a:p>
            <a:pPr defTabSz="915311"/>
            <a:endParaRPr lang="en-US" dirty="0">
              <a:solidFill>
                <a:srgbClr val="676767"/>
              </a:solidFill>
            </a:endParaRPr>
          </a:p>
        </p:txBody>
      </p:sp>
      <p:sp>
        <p:nvSpPr>
          <p:cNvPr id="12" name="AutoShape 9"/>
          <p:cNvSpPr>
            <a:spLocks noChangeArrowheads="1"/>
          </p:cNvSpPr>
          <p:nvPr/>
        </p:nvSpPr>
        <p:spPr bwMode="auto">
          <a:xfrm rot="5538048" flipH="1" flipV="1">
            <a:off x="4770344" y="1420165"/>
            <a:ext cx="1757468" cy="5030073"/>
          </a:xfrm>
          <a:custGeom>
            <a:avLst/>
            <a:gdLst>
              <a:gd name="G0" fmla="+- -5752459 0 0"/>
              <a:gd name="G1" fmla="+- -11592377 0 0"/>
              <a:gd name="G2" fmla="+- -5752459 0 -11592377"/>
              <a:gd name="G3" fmla="+- 10800 0 0"/>
              <a:gd name="G4" fmla="+- 0 0 -5752459"/>
              <a:gd name="T0" fmla="*/ 360 256 1"/>
              <a:gd name="T1" fmla="*/ 0 256 1"/>
              <a:gd name="G5" fmla="+- G2 T0 T1"/>
              <a:gd name="G6" fmla="?: G2 G2 G5"/>
              <a:gd name="G7" fmla="+- 0 0 G6"/>
              <a:gd name="G8" fmla="+- 8064 0 0"/>
              <a:gd name="G9" fmla="+- 0 0 -11592377"/>
              <a:gd name="G10" fmla="+- 8064 0 2700"/>
              <a:gd name="G11" fmla="cos G10 -5752459"/>
              <a:gd name="G12" fmla="sin G10 -5752459"/>
              <a:gd name="G13" fmla="cos 13500 -5752459"/>
              <a:gd name="G14" fmla="sin 13500 -5752459"/>
              <a:gd name="G15" fmla="+- G11 10800 0"/>
              <a:gd name="G16" fmla="+- G12 10800 0"/>
              <a:gd name="G17" fmla="+- G13 10800 0"/>
              <a:gd name="G18" fmla="+- G14 10800 0"/>
              <a:gd name="G19" fmla="*/ 8064 1 2"/>
              <a:gd name="G20" fmla="+- G19 5400 0"/>
              <a:gd name="G21" fmla="cos G20 -5752459"/>
              <a:gd name="G22" fmla="sin G20 -5752459"/>
              <a:gd name="G23" fmla="+- G21 10800 0"/>
              <a:gd name="G24" fmla="+- G12 G23 G22"/>
              <a:gd name="G25" fmla="+- G22 G23 G11"/>
              <a:gd name="G26" fmla="cos 10800 -5752459"/>
              <a:gd name="G27" fmla="sin 10800 -5752459"/>
              <a:gd name="G28" fmla="cos 8064 -5752459"/>
              <a:gd name="G29" fmla="sin 8064 -5752459"/>
              <a:gd name="G30" fmla="+- G26 10800 0"/>
              <a:gd name="G31" fmla="+- G27 10800 0"/>
              <a:gd name="G32" fmla="+- G28 10800 0"/>
              <a:gd name="G33" fmla="+- G29 10800 0"/>
              <a:gd name="G34" fmla="+- G19 5400 0"/>
              <a:gd name="G35" fmla="cos G34 -11592377"/>
              <a:gd name="G36" fmla="sin G34 -11592377"/>
              <a:gd name="G37" fmla="+/ -11592377 -5752459 2"/>
              <a:gd name="T2" fmla="*/ 180 256 1"/>
              <a:gd name="T3" fmla="*/ 0 256 1"/>
              <a:gd name="G38" fmla="+- G37 T2 T3"/>
              <a:gd name="G39" fmla="?: G2 G37 G38"/>
              <a:gd name="G40" fmla="cos 10800 G39"/>
              <a:gd name="G41" fmla="sin 10800 G39"/>
              <a:gd name="G42" fmla="cos 8064 G39"/>
              <a:gd name="G43" fmla="sin 8064 G39"/>
              <a:gd name="G44" fmla="+- G40 10800 0"/>
              <a:gd name="G45" fmla="+- G41 10800 0"/>
              <a:gd name="G46" fmla="+- G42 10800 0"/>
              <a:gd name="G47" fmla="+- G43 10800 0"/>
              <a:gd name="G48" fmla="+- G35 10800 0"/>
              <a:gd name="G49" fmla="+- G36 10800 0"/>
              <a:gd name="T4" fmla="*/ 3527 w 21600"/>
              <a:gd name="T5" fmla="*/ 2815 h 21600"/>
              <a:gd name="T6" fmla="*/ 1381 w 21600"/>
              <a:gd name="T7" fmla="*/ 10287 h 21600"/>
              <a:gd name="T8" fmla="*/ 5369 w 21600"/>
              <a:gd name="T9" fmla="*/ 4838 h 21600"/>
              <a:gd name="T10" fmla="*/ 11323 w 21600"/>
              <a:gd name="T11" fmla="*/ -2690 h 21600"/>
              <a:gd name="T12" fmla="*/ 15231 w 21600"/>
              <a:gd name="T13" fmla="*/ 1533 h 21600"/>
              <a:gd name="T14" fmla="*/ 11008 w 21600"/>
              <a:gd name="T15" fmla="*/ 544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112" y="2742"/>
                </a:moveTo>
                <a:cubicBezTo>
                  <a:pt x="11008" y="2738"/>
                  <a:pt x="10904" y="2736"/>
                  <a:pt x="10800" y="2736"/>
                </a:cubicBezTo>
                <a:cubicBezTo>
                  <a:pt x="6516" y="2735"/>
                  <a:pt x="2980" y="6084"/>
                  <a:pt x="2747" y="10361"/>
                </a:cubicBezTo>
                <a:lnTo>
                  <a:pt x="15" y="10213"/>
                </a:lnTo>
                <a:cubicBezTo>
                  <a:pt x="327" y="4485"/>
                  <a:pt x="5063" y="-1"/>
                  <a:pt x="10800" y="0"/>
                </a:cubicBezTo>
                <a:cubicBezTo>
                  <a:pt x="10939" y="0"/>
                  <a:pt x="11079" y="2"/>
                  <a:pt x="11219" y="8"/>
                </a:cubicBezTo>
                <a:lnTo>
                  <a:pt x="11323" y="-2690"/>
                </a:lnTo>
                <a:lnTo>
                  <a:pt x="15231" y="1533"/>
                </a:lnTo>
                <a:lnTo>
                  <a:pt x="11008" y="5440"/>
                </a:lnTo>
                <a:lnTo>
                  <a:pt x="11112" y="2742"/>
                </a:lnTo>
                <a:close/>
              </a:path>
            </a:pathLst>
          </a:custGeom>
          <a:solidFill>
            <a:srgbClr val="FF9900"/>
          </a:solidFill>
          <a:ln w="6350">
            <a:solidFill>
              <a:schemeClr val="tx1"/>
            </a:solidFill>
            <a:miter lim="800000"/>
            <a:headEnd/>
            <a:tailEnd/>
          </a:ln>
          <a:effectLst/>
        </p:spPr>
        <p:txBody>
          <a:bodyPr wrap="none" lIns="91532" tIns="45765" rIns="91532" bIns="45765" anchor="ctr"/>
          <a:lstStyle/>
          <a:p>
            <a:pPr defTabSz="915311"/>
            <a:endParaRPr lang="en-US" dirty="0">
              <a:solidFill>
                <a:srgbClr val="676767"/>
              </a:solidFill>
            </a:endParaRPr>
          </a:p>
        </p:txBody>
      </p:sp>
      <p:sp>
        <p:nvSpPr>
          <p:cNvPr id="13" name="AutoShape 10"/>
          <p:cNvSpPr>
            <a:spLocks noChangeArrowheads="1"/>
          </p:cNvSpPr>
          <p:nvPr/>
        </p:nvSpPr>
        <p:spPr bwMode="auto">
          <a:xfrm rot="10676842" flipH="1" flipV="1">
            <a:off x="2905402" y="2521588"/>
            <a:ext cx="4191728" cy="1681057"/>
          </a:xfrm>
          <a:custGeom>
            <a:avLst/>
            <a:gdLst>
              <a:gd name="G0" fmla="+- -5941038 0 0"/>
              <a:gd name="G1" fmla="+- -11619957 0 0"/>
              <a:gd name="G2" fmla="+- -5941038 0 -11619957"/>
              <a:gd name="G3" fmla="+- 10800 0 0"/>
              <a:gd name="G4" fmla="+- 0 0 -5941038"/>
              <a:gd name="T0" fmla="*/ 360 256 1"/>
              <a:gd name="T1" fmla="*/ 0 256 1"/>
              <a:gd name="G5" fmla="+- G2 T0 T1"/>
              <a:gd name="G6" fmla="?: G2 G2 G5"/>
              <a:gd name="G7" fmla="+- 0 0 G6"/>
              <a:gd name="G8" fmla="+- 7896 0 0"/>
              <a:gd name="G9" fmla="+- 0 0 -11619957"/>
              <a:gd name="G10" fmla="+- 7896 0 2700"/>
              <a:gd name="G11" fmla="cos G10 -5941038"/>
              <a:gd name="G12" fmla="sin G10 -5941038"/>
              <a:gd name="G13" fmla="cos 13500 -5941038"/>
              <a:gd name="G14" fmla="sin 13500 -5941038"/>
              <a:gd name="G15" fmla="+- G11 10800 0"/>
              <a:gd name="G16" fmla="+- G12 10800 0"/>
              <a:gd name="G17" fmla="+- G13 10800 0"/>
              <a:gd name="G18" fmla="+- G14 10800 0"/>
              <a:gd name="G19" fmla="*/ 7896 1 2"/>
              <a:gd name="G20" fmla="+- G19 5400 0"/>
              <a:gd name="G21" fmla="cos G20 -5941038"/>
              <a:gd name="G22" fmla="sin G20 -5941038"/>
              <a:gd name="G23" fmla="+- G21 10800 0"/>
              <a:gd name="G24" fmla="+- G12 G23 G22"/>
              <a:gd name="G25" fmla="+- G22 G23 G11"/>
              <a:gd name="G26" fmla="cos 10800 -5941038"/>
              <a:gd name="G27" fmla="sin 10800 -5941038"/>
              <a:gd name="G28" fmla="cos 7896 -5941038"/>
              <a:gd name="G29" fmla="sin 7896 -5941038"/>
              <a:gd name="G30" fmla="+- G26 10800 0"/>
              <a:gd name="G31" fmla="+- G27 10800 0"/>
              <a:gd name="G32" fmla="+- G28 10800 0"/>
              <a:gd name="G33" fmla="+- G29 10800 0"/>
              <a:gd name="G34" fmla="+- G19 5400 0"/>
              <a:gd name="G35" fmla="cos G34 -11619957"/>
              <a:gd name="G36" fmla="sin G34 -11619957"/>
              <a:gd name="G37" fmla="+/ -11619957 -5941038 2"/>
              <a:gd name="T2" fmla="*/ 180 256 1"/>
              <a:gd name="T3" fmla="*/ 0 256 1"/>
              <a:gd name="G38" fmla="+- G37 T2 T3"/>
              <a:gd name="G39" fmla="?: G2 G37 G38"/>
              <a:gd name="G40" fmla="cos 10800 G39"/>
              <a:gd name="G41" fmla="sin 10800 G39"/>
              <a:gd name="G42" fmla="cos 7896 G39"/>
              <a:gd name="G43" fmla="sin 7896 G39"/>
              <a:gd name="G44" fmla="+- G40 10800 0"/>
              <a:gd name="G45" fmla="+- G41 10800 0"/>
              <a:gd name="G46" fmla="+- G42 10800 0"/>
              <a:gd name="G47" fmla="+- G43 10800 0"/>
              <a:gd name="G48" fmla="+- G35 10800 0"/>
              <a:gd name="G49" fmla="+- G36 10800 0"/>
              <a:gd name="T4" fmla="*/ 3300 w 21600"/>
              <a:gd name="T5" fmla="*/ 3028 h 21600"/>
              <a:gd name="T6" fmla="*/ 1462 w 21600"/>
              <a:gd name="T7" fmla="*/ 10360 h 21600"/>
              <a:gd name="T8" fmla="*/ 5316 w 21600"/>
              <a:gd name="T9" fmla="*/ 5118 h 21600"/>
              <a:gd name="T10" fmla="*/ 10646 w 21600"/>
              <a:gd name="T11" fmla="*/ -2700 h 21600"/>
              <a:gd name="T12" fmla="*/ 14845 w 21600"/>
              <a:gd name="T13" fmla="*/ 1405 h 21600"/>
              <a:gd name="T14" fmla="*/ 10740 w 21600"/>
              <a:gd name="T15" fmla="*/ 5604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710" y="2904"/>
                </a:moveTo>
                <a:cubicBezTo>
                  <a:pt x="6528" y="2952"/>
                  <a:pt x="3109" y="6251"/>
                  <a:pt x="2912" y="10428"/>
                </a:cubicBezTo>
                <a:lnTo>
                  <a:pt x="11" y="10292"/>
                </a:lnTo>
                <a:cubicBezTo>
                  <a:pt x="280" y="4578"/>
                  <a:pt x="4957" y="65"/>
                  <a:pt x="10676" y="0"/>
                </a:cubicBezTo>
                <a:lnTo>
                  <a:pt x="10646" y="-2700"/>
                </a:lnTo>
                <a:lnTo>
                  <a:pt x="14845" y="1405"/>
                </a:lnTo>
                <a:lnTo>
                  <a:pt x="10740" y="5604"/>
                </a:lnTo>
                <a:lnTo>
                  <a:pt x="10710" y="2904"/>
                </a:lnTo>
                <a:close/>
              </a:path>
            </a:pathLst>
          </a:custGeom>
          <a:solidFill>
            <a:srgbClr val="FF9900"/>
          </a:solidFill>
          <a:ln w="6350">
            <a:solidFill>
              <a:schemeClr val="tx1"/>
            </a:solidFill>
            <a:miter lim="800000"/>
            <a:headEnd/>
            <a:tailEnd/>
          </a:ln>
          <a:effectLst/>
        </p:spPr>
        <p:txBody>
          <a:bodyPr wrap="none" lIns="91532" tIns="45765" rIns="91532" bIns="45765" anchor="ctr"/>
          <a:lstStyle/>
          <a:p>
            <a:pPr defTabSz="915311"/>
            <a:endParaRPr lang="en-US" dirty="0">
              <a:solidFill>
                <a:srgbClr val="676767"/>
              </a:solidFill>
            </a:endParaRPr>
          </a:p>
        </p:txBody>
      </p:sp>
      <p:sp>
        <p:nvSpPr>
          <p:cNvPr id="14" name="AutoShape 11"/>
          <p:cNvSpPr>
            <a:spLocks noChangeArrowheads="1"/>
          </p:cNvSpPr>
          <p:nvPr/>
        </p:nvSpPr>
        <p:spPr bwMode="auto">
          <a:xfrm rot="16076523" flipH="1" flipV="1">
            <a:off x="5152205" y="-106482"/>
            <a:ext cx="1146175" cy="6249485"/>
          </a:xfrm>
          <a:custGeom>
            <a:avLst/>
            <a:gdLst>
              <a:gd name="G0" fmla="+- -5992732 0 0"/>
              <a:gd name="G1" fmla="+- -11592377 0 0"/>
              <a:gd name="G2" fmla="+- -5992732 0 -11592377"/>
              <a:gd name="G3" fmla="+- 10800 0 0"/>
              <a:gd name="G4" fmla="+- 0 0 -5992732"/>
              <a:gd name="T0" fmla="*/ 360 256 1"/>
              <a:gd name="T1" fmla="*/ 0 256 1"/>
              <a:gd name="G5" fmla="+- G2 T0 T1"/>
              <a:gd name="G6" fmla="?: G2 G2 G5"/>
              <a:gd name="G7" fmla="+- 0 0 G6"/>
              <a:gd name="G8" fmla="+- 8385 0 0"/>
              <a:gd name="G9" fmla="+- 0 0 -11592377"/>
              <a:gd name="G10" fmla="+- 8385 0 2700"/>
              <a:gd name="G11" fmla="cos G10 -5992732"/>
              <a:gd name="G12" fmla="sin G10 -5992732"/>
              <a:gd name="G13" fmla="cos 13500 -5992732"/>
              <a:gd name="G14" fmla="sin 13500 -5992732"/>
              <a:gd name="G15" fmla="+- G11 10800 0"/>
              <a:gd name="G16" fmla="+- G12 10800 0"/>
              <a:gd name="G17" fmla="+- G13 10800 0"/>
              <a:gd name="G18" fmla="+- G14 10800 0"/>
              <a:gd name="G19" fmla="*/ 8385 1 2"/>
              <a:gd name="G20" fmla="+- G19 5400 0"/>
              <a:gd name="G21" fmla="cos G20 -5992732"/>
              <a:gd name="G22" fmla="sin G20 -5992732"/>
              <a:gd name="G23" fmla="+- G21 10800 0"/>
              <a:gd name="G24" fmla="+- G12 G23 G22"/>
              <a:gd name="G25" fmla="+- G22 G23 G11"/>
              <a:gd name="G26" fmla="cos 10800 -5992732"/>
              <a:gd name="G27" fmla="sin 10800 -5992732"/>
              <a:gd name="G28" fmla="cos 8385 -5992732"/>
              <a:gd name="G29" fmla="sin 8385 -5992732"/>
              <a:gd name="G30" fmla="+- G26 10800 0"/>
              <a:gd name="G31" fmla="+- G27 10800 0"/>
              <a:gd name="G32" fmla="+- G28 10800 0"/>
              <a:gd name="G33" fmla="+- G29 10800 0"/>
              <a:gd name="G34" fmla="+- G19 5400 0"/>
              <a:gd name="G35" fmla="cos G34 -11592377"/>
              <a:gd name="G36" fmla="sin G34 -11592377"/>
              <a:gd name="G37" fmla="+/ -11592377 -5992732 2"/>
              <a:gd name="T2" fmla="*/ 180 256 1"/>
              <a:gd name="T3" fmla="*/ 0 256 1"/>
              <a:gd name="G38" fmla="+- G37 T2 T3"/>
              <a:gd name="G39" fmla="?: G2 G37 G38"/>
              <a:gd name="G40" fmla="cos 10800 G39"/>
              <a:gd name="G41" fmla="sin 10800 G39"/>
              <a:gd name="G42" fmla="cos 8385 G39"/>
              <a:gd name="G43" fmla="sin 8385 G39"/>
              <a:gd name="G44" fmla="+- G40 10800 0"/>
              <a:gd name="G45" fmla="+- G41 10800 0"/>
              <a:gd name="G46" fmla="+- G42 10800 0"/>
              <a:gd name="G47" fmla="+- G43 10800 0"/>
              <a:gd name="G48" fmla="+- G35 10800 0"/>
              <a:gd name="G49" fmla="+- G36 10800 0"/>
              <a:gd name="T4" fmla="*/ 3275 w 21600"/>
              <a:gd name="T5" fmla="*/ 3052 h 21600"/>
              <a:gd name="T6" fmla="*/ 1221 w 21600"/>
              <a:gd name="T7" fmla="*/ 10278 h 21600"/>
              <a:gd name="T8" fmla="*/ 4958 w 21600"/>
              <a:gd name="T9" fmla="*/ 4785 h 21600"/>
              <a:gd name="T10" fmla="*/ 10460 w 21600"/>
              <a:gd name="T11" fmla="*/ -2696 h 21600"/>
              <a:gd name="T12" fmla="*/ 14464 w 21600"/>
              <a:gd name="T13" fmla="*/ 1112 h 21600"/>
              <a:gd name="T14" fmla="*/ 10656 w 21600"/>
              <a:gd name="T15" fmla="*/ 5116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589" y="2417"/>
                </a:moveTo>
                <a:cubicBezTo>
                  <a:pt x="6217" y="2527"/>
                  <a:pt x="2664" y="5978"/>
                  <a:pt x="2427" y="10344"/>
                </a:cubicBezTo>
                <a:lnTo>
                  <a:pt x="15" y="10213"/>
                </a:lnTo>
                <a:cubicBezTo>
                  <a:pt x="321" y="4589"/>
                  <a:pt x="4898" y="145"/>
                  <a:pt x="10528" y="3"/>
                </a:cubicBezTo>
                <a:lnTo>
                  <a:pt x="10460" y="-2696"/>
                </a:lnTo>
                <a:lnTo>
                  <a:pt x="14464" y="1112"/>
                </a:lnTo>
                <a:lnTo>
                  <a:pt x="10656" y="5116"/>
                </a:lnTo>
                <a:lnTo>
                  <a:pt x="10589" y="2417"/>
                </a:lnTo>
                <a:close/>
              </a:path>
            </a:pathLst>
          </a:custGeom>
          <a:solidFill>
            <a:srgbClr val="FF9900"/>
          </a:solidFill>
          <a:ln w="6350">
            <a:solidFill>
              <a:schemeClr val="tx1"/>
            </a:solidFill>
            <a:miter lim="800000"/>
            <a:headEnd/>
            <a:tailEnd/>
          </a:ln>
          <a:effectLst/>
        </p:spPr>
        <p:txBody>
          <a:bodyPr wrap="none" lIns="91532" tIns="45765" rIns="91532" bIns="45765" anchor="ctr"/>
          <a:lstStyle/>
          <a:p>
            <a:pPr defTabSz="915311"/>
            <a:endParaRPr lang="en-US" dirty="0">
              <a:solidFill>
                <a:srgbClr val="676767"/>
              </a:solidFill>
            </a:endParaRPr>
          </a:p>
        </p:txBody>
      </p:sp>
      <p:sp>
        <p:nvSpPr>
          <p:cNvPr id="15" name="AutoShape 12"/>
          <p:cNvSpPr>
            <a:spLocks noChangeArrowheads="1"/>
          </p:cNvSpPr>
          <p:nvPr/>
        </p:nvSpPr>
        <p:spPr bwMode="auto">
          <a:xfrm rot="140208" flipH="1" flipV="1">
            <a:off x="4658307" y="2598000"/>
            <a:ext cx="4267941" cy="1146175"/>
          </a:xfrm>
          <a:custGeom>
            <a:avLst/>
            <a:gdLst>
              <a:gd name="G0" fmla="+- -5993345 0 0"/>
              <a:gd name="G1" fmla="+- -11592377 0 0"/>
              <a:gd name="G2" fmla="+- -5993345 0 -11592377"/>
              <a:gd name="G3" fmla="+- 10800 0 0"/>
              <a:gd name="G4" fmla="+- 0 0 -5993345"/>
              <a:gd name="T0" fmla="*/ 360 256 1"/>
              <a:gd name="T1" fmla="*/ 0 256 1"/>
              <a:gd name="G5" fmla="+- G2 T0 T1"/>
              <a:gd name="G6" fmla="?: G2 G2 G5"/>
              <a:gd name="G7" fmla="+- 0 0 G6"/>
              <a:gd name="G8" fmla="+- 6752 0 0"/>
              <a:gd name="G9" fmla="+- 0 0 -11592377"/>
              <a:gd name="G10" fmla="+- 6752 0 2700"/>
              <a:gd name="G11" fmla="cos G10 -5993345"/>
              <a:gd name="G12" fmla="sin G10 -5993345"/>
              <a:gd name="G13" fmla="cos 13500 -5993345"/>
              <a:gd name="G14" fmla="sin 13500 -5993345"/>
              <a:gd name="G15" fmla="+- G11 10800 0"/>
              <a:gd name="G16" fmla="+- G12 10800 0"/>
              <a:gd name="G17" fmla="+- G13 10800 0"/>
              <a:gd name="G18" fmla="+- G14 10800 0"/>
              <a:gd name="G19" fmla="*/ 6752 1 2"/>
              <a:gd name="G20" fmla="+- G19 5400 0"/>
              <a:gd name="G21" fmla="cos G20 -5993345"/>
              <a:gd name="G22" fmla="sin G20 -5993345"/>
              <a:gd name="G23" fmla="+- G21 10800 0"/>
              <a:gd name="G24" fmla="+- G12 G23 G22"/>
              <a:gd name="G25" fmla="+- G22 G23 G11"/>
              <a:gd name="G26" fmla="cos 10800 -5993345"/>
              <a:gd name="G27" fmla="sin 10800 -5993345"/>
              <a:gd name="G28" fmla="cos 6752 -5993345"/>
              <a:gd name="G29" fmla="sin 6752 -5993345"/>
              <a:gd name="G30" fmla="+- G26 10800 0"/>
              <a:gd name="G31" fmla="+- G27 10800 0"/>
              <a:gd name="G32" fmla="+- G28 10800 0"/>
              <a:gd name="G33" fmla="+- G29 10800 0"/>
              <a:gd name="G34" fmla="+- G19 5400 0"/>
              <a:gd name="G35" fmla="cos G34 -11592377"/>
              <a:gd name="G36" fmla="sin G34 -11592377"/>
              <a:gd name="G37" fmla="+/ -11592377 -5993345 2"/>
              <a:gd name="T2" fmla="*/ 180 256 1"/>
              <a:gd name="T3" fmla="*/ 0 256 1"/>
              <a:gd name="G38" fmla="+- G37 T2 T3"/>
              <a:gd name="G39" fmla="?: G2 G37 G38"/>
              <a:gd name="G40" fmla="cos 10800 G39"/>
              <a:gd name="G41" fmla="sin 10800 G39"/>
              <a:gd name="G42" fmla="cos 6752 G39"/>
              <a:gd name="G43" fmla="sin 6752 G39"/>
              <a:gd name="G44" fmla="+- G40 10800 0"/>
              <a:gd name="G45" fmla="+- G41 10800 0"/>
              <a:gd name="G46" fmla="+- G42 10800 0"/>
              <a:gd name="G47" fmla="+- G43 10800 0"/>
              <a:gd name="G48" fmla="+- G35 10800 0"/>
              <a:gd name="G49" fmla="+- G36 10800 0"/>
              <a:gd name="T4" fmla="*/ 3274 w 21600"/>
              <a:gd name="T5" fmla="*/ 3053 h 21600"/>
              <a:gd name="T6" fmla="*/ 2036 w 21600"/>
              <a:gd name="T7" fmla="*/ 10323 h 21600"/>
              <a:gd name="T8" fmla="*/ 6095 w 21600"/>
              <a:gd name="T9" fmla="*/ 5956 h 21600"/>
              <a:gd name="T10" fmla="*/ 10458 w 21600"/>
              <a:gd name="T11" fmla="*/ -2696 h 21600"/>
              <a:gd name="T12" fmla="*/ 15300 w 21600"/>
              <a:gd name="T13" fmla="*/ 1906 h 21600"/>
              <a:gd name="T14" fmla="*/ 10697 w 21600"/>
              <a:gd name="T15" fmla="*/ 6749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0629" y="4050"/>
                </a:moveTo>
                <a:cubicBezTo>
                  <a:pt x="7109" y="4139"/>
                  <a:pt x="4249" y="6917"/>
                  <a:pt x="4057" y="10433"/>
                </a:cubicBezTo>
                <a:lnTo>
                  <a:pt x="15" y="10213"/>
                </a:lnTo>
                <a:cubicBezTo>
                  <a:pt x="321" y="4590"/>
                  <a:pt x="4896" y="146"/>
                  <a:pt x="10526" y="3"/>
                </a:cubicBezTo>
                <a:lnTo>
                  <a:pt x="10458" y="-2696"/>
                </a:lnTo>
                <a:lnTo>
                  <a:pt x="15300" y="1906"/>
                </a:lnTo>
                <a:lnTo>
                  <a:pt x="10697" y="6749"/>
                </a:lnTo>
                <a:lnTo>
                  <a:pt x="10629" y="4050"/>
                </a:lnTo>
                <a:close/>
              </a:path>
            </a:pathLst>
          </a:custGeom>
          <a:solidFill>
            <a:srgbClr val="FF9900"/>
          </a:solidFill>
          <a:ln w="6350">
            <a:solidFill>
              <a:schemeClr val="tx1"/>
            </a:solidFill>
            <a:miter lim="800000"/>
            <a:headEnd/>
            <a:tailEnd/>
          </a:ln>
          <a:effectLst/>
        </p:spPr>
        <p:txBody>
          <a:bodyPr wrap="none" lIns="91532" tIns="45765" rIns="91532" bIns="45765" anchor="ctr"/>
          <a:lstStyle/>
          <a:p>
            <a:pPr defTabSz="915311"/>
            <a:endParaRPr lang="en-US" dirty="0">
              <a:solidFill>
                <a:srgbClr val="676767"/>
              </a:solidFill>
            </a:endParaRPr>
          </a:p>
        </p:txBody>
      </p:sp>
      <p:sp>
        <p:nvSpPr>
          <p:cNvPr id="16" name="AutoShape 13"/>
          <p:cNvSpPr>
            <a:spLocks noChangeArrowheads="1"/>
          </p:cNvSpPr>
          <p:nvPr/>
        </p:nvSpPr>
        <p:spPr bwMode="auto">
          <a:xfrm rot="5538700" flipH="1" flipV="1">
            <a:off x="4884664" y="-68971"/>
            <a:ext cx="1757468" cy="5715993"/>
          </a:xfrm>
          <a:custGeom>
            <a:avLst/>
            <a:gdLst>
              <a:gd name="G0" fmla="+- -5752459 0 0"/>
              <a:gd name="G1" fmla="+- -11592377 0 0"/>
              <a:gd name="G2" fmla="+- -5752459 0 -11592377"/>
              <a:gd name="G3" fmla="+- 10800 0 0"/>
              <a:gd name="G4" fmla="+- 0 0 -5752459"/>
              <a:gd name="T0" fmla="*/ 360 256 1"/>
              <a:gd name="T1" fmla="*/ 0 256 1"/>
              <a:gd name="G5" fmla="+- G2 T0 T1"/>
              <a:gd name="G6" fmla="?: G2 G2 G5"/>
              <a:gd name="G7" fmla="+- 0 0 G6"/>
              <a:gd name="G8" fmla="+- 8064 0 0"/>
              <a:gd name="G9" fmla="+- 0 0 -11592377"/>
              <a:gd name="G10" fmla="+- 8064 0 2700"/>
              <a:gd name="G11" fmla="cos G10 -5752459"/>
              <a:gd name="G12" fmla="sin G10 -5752459"/>
              <a:gd name="G13" fmla="cos 13500 -5752459"/>
              <a:gd name="G14" fmla="sin 13500 -5752459"/>
              <a:gd name="G15" fmla="+- G11 10800 0"/>
              <a:gd name="G16" fmla="+- G12 10800 0"/>
              <a:gd name="G17" fmla="+- G13 10800 0"/>
              <a:gd name="G18" fmla="+- G14 10800 0"/>
              <a:gd name="G19" fmla="*/ 8064 1 2"/>
              <a:gd name="G20" fmla="+- G19 5400 0"/>
              <a:gd name="G21" fmla="cos G20 -5752459"/>
              <a:gd name="G22" fmla="sin G20 -5752459"/>
              <a:gd name="G23" fmla="+- G21 10800 0"/>
              <a:gd name="G24" fmla="+- G12 G23 G22"/>
              <a:gd name="G25" fmla="+- G22 G23 G11"/>
              <a:gd name="G26" fmla="cos 10800 -5752459"/>
              <a:gd name="G27" fmla="sin 10800 -5752459"/>
              <a:gd name="G28" fmla="cos 8064 -5752459"/>
              <a:gd name="G29" fmla="sin 8064 -5752459"/>
              <a:gd name="G30" fmla="+- G26 10800 0"/>
              <a:gd name="G31" fmla="+- G27 10800 0"/>
              <a:gd name="G32" fmla="+- G28 10800 0"/>
              <a:gd name="G33" fmla="+- G29 10800 0"/>
              <a:gd name="G34" fmla="+- G19 5400 0"/>
              <a:gd name="G35" fmla="cos G34 -11592377"/>
              <a:gd name="G36" fmla="sin G34 -11592377"/>
              <a:gd name="G37" fmla="+/ -11592377 -5752459 2"/>
              <a:gd name="T2" fmla="*/ 180 256 1"/>
              <a:gd name="T3" fmla="*/ 0 256 1"/>
              <a:gd name="G38" fmla="+- G37 T2 T3"/>
              <a:gd name="G39" fmla="?: G2 G37 G38"/>
              <a:gd name="G40" fmla="cos 10800 G39"/>
              <a:gd name="G41" fmla="sin 10800 G39"/>
              <a:gd name="G42" fmla="cos 8064 G39"/>
              <a:gd name="G43" fmla="sin 8064 G39"/>
              <a:gd name="G44" fmla="+- G40 10800 0"/>
              <a:gd name="G45" fmla="+- G41 10800 0"/>
              <a:gd name="G46" fmla="+- G42 10800 0"/>
              <a:gd name="G47" fmla="+- G43 10800 0"/>
              <a:gd name="G48" fmla="+- G35 10800 0"/>
              <a:gd name="G49" fmla="+- G36 10800 0"/>
              <a:gd name="T4" fmla="*/ 3527 w 21600"/>
              <a:gd name="T5" fmla="*/ 2815 h 21600"/>
              <a:gd name="T6" fmla="*/ 1381 w 21600"/>
              <a:gd name="T7" fmla="*/ 10287 h 21600"/>
              <a:gd name="T8" fmla="*/ 5369 w 21600"/>
              <a:gd name="T9" fmla="*/ 4838 h 21600"/>
              <a:gd name="T10" fmla="*/ 11323 w 21600"/>
              <a:gd name="T11" fmla="*/ -2690 h 21600"/>
              <a:gd name="T12" fmla="*/ 15231 w 21600"/>
              <a:gd name="T13" fmla="*/ 1533 h 21600"/>
              <a:gd name="T14" fmla="*/ 11008 w 21600"/>
              <a:gd name="T15" fmla="*/ 5440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1112" y="2742"/>
                </a:moveTo>
                <a:cubicBezTo>
                  <a:pt x="11008" y="2738"/>
                  <a:pt x="10904" y="2736"/>
                  <a:pt x="10800" y="2736"/>
                </a:cubicBezTo>
                <a:cubicBezTo>
                  <a:pt x="6516" y="2735"/>
                  <a:pt x="2980" y="6084"/>
                  <a:pt x="2747" y="10361"/>
                </a:cubicBezTo>
                <a:lnTo>
                  <a:pt x="15" y="10213"/>
                </a:lnTo>
                <a:cubicBezTo>
                  <a:pt x="327" y="4485"/>
                  <a:pt x="5063" y="-1"/>
                  <a:pt x="10800" y="0"/>
                </a:cubicBezTo>
                <a:cubicBezTo>
                  <a:pt x="10939" y="0"/>
                  <a:pt x="11079" y="2"/>
                  <a:pt x="11219" y="8"/>
                </a:cubicBezTo>
                <a:lnTo>
                  <a:pt x="11323" y="-2690"/>
                </a:lnTo>
                <a:lnTo>
                  <a:pt x="15231" y="1533"/>
                </a:lnTo>
                <a:lnTo>
                  <a:pt x="11008" y="5440"/>
                </a:lnTo>
                <a:lnTo>
                  <a:pt x="11112" y="2742"/>
                </a:lnTo>
                <a:close/>
              </a:path>
            </a:pathLst>
          </a:custGeom>
          <a:solidFill>
            <a:srgbClr val="FF9900"/>
          </a:solidFill>
          <a:ln w="6350">
            <a:solidFill>
              <a:schemeClr val="tx1"/>
            </a:solidFill>
            <a:miter lim="800000"/>
            <a:headEnd/>
            <a:tailEnd/>
          </a:ln>
          <a:effectLst/>
        </p:spPr>
        <p:txBody>
          <a:bodyPr wrap="none" lIns="91532" tIns="45765" rIns="91532" bIns="45765" anchor="ctr"/>
          <a:lstStyle/>
          <a:p>
            <a:pPr defTabSz="915311"/>
            <a:endParaRPr lang="en-US" dirty="0">
              <a:solidFill>
                <a:srgbClr val="676767"/>
              </a:solidFill>
            </a:endParaRPr>
          </a:p>
        </p:txBody>
      </p:sp>
      <p:sp>
        <p:nvSpPr>
          <p:cNvPr id="17" name="Rectangle 14"/>
          <p:cNvSpPr>
            <a:spLocks noChangeArrowheads="1"/>
          </p:cNvSpPr>
          <p:nvPr/>
        </p:nvSpPr>
        <p:spPr bwMode="auto">
          <a:xfrm>
            <a:off x="4429666" y="5578055"/>
            <a:ext cx="3073938" cy="611293"/>
          </a:xfrm>
          <a:prstGeom prst="rect">
            <a:avLst/>
          </a:prstGeom>
          <a:noFill/>
          <a:ln w="9525">
            <a:noFill/>
            <a:miter lim="800000"/>
            <a:headEnd/>
            <a:tailEnd/>
          </a:ln>
          <a:effectLst/>
        </p:spPr>
        <p:txBody>
          <a:bodyPr lIns="91532" tIns="45765" rIns="91532" bIns="45765"/>
          <a:lstStyle/>
          <a:p>
            <a:pPr marL="343241" indent="-343241" defTabSz="915311">
              <a:spcBef>
                <a:spcPct val="60000"/>
              </a:spcBef>
              <a:buClr>
                <a:srgbClr val="E05213"/>
              </a:buClr>
              <a:buSzPct val="65000"/>
            </a:pPr>
            <a:r>
              <a:rPr lang="en-US" sz="2000" dirty="0">
                <a:solidFill>
                  <a:srgbClr val="676767"/>
                </a:solidFill>
              </a:rPr>
              <a:t>X-ray Contrast Infusions</a:t>
            </a:r>
            <a:endParaRPr lang="en-US" dirty="0">
              <a:solidFill>
                <a:srgbClr val="676767"/>
              </a:solidFill>
            </a:endParaRPr>
          </a:p>
        </p:txBody>
      </p:sp>
      <p:sp>
        <p:nvSpPr>
          <p:cNvPr id="18" name="Rectangle 15"/>
          <p:cNvSpPr>
            <a:spLocks noChangeArrowheads="1"/>
          </p:cNvSpPr>
          <p:nvPr/>
        </p:nvSpPr>
        <p:spPr bwMode="auto">
          <a:xfrm>
            <a:off x="7109832" y="3667763"/>
            <a:ext cx="3200956" cy="764117"/>
          </a:xfrm>
          <a:prstGeom prst="rect">
            <a:avLst/>
          </a:prstGeom>
          <a:noFill/>
          <a:ln w="9525">
            <a:noFill/>
            <a:miter lim="800000"/>
            <a:headEnd/>
            <a:tailEnd/>
          </a:ln>
          <a:effectLst/>
        </p:spPr>
        <p:txBody>
          <a:bodyPr lIns="91532" tIns="45765" rIns="91532" bIns="45765"/>
          <a:lstStyle/>
          <a:p>
            <a:pPr marL="343241" indent="-343241" algn="r" defTabSz="915311">
              <a:buClr>
                <a:srgbClr val="E05213"/>
              </a:buClr>
              <a:buSzPct val="65000"/>
            </a:pPr>
            <a:r>
              <a:rPr lang="en-US" sz="2000" dirty="0">
                <a:solidFill>
                  <a:srgbClr val="6BC200">
                    <a:lumMod val="75000"/>
                  </a:srgbClr>
                </a:solidFill>
              </a:rPr>
              <a:t>Injector</a:t>
            </a:r>
          </a:p>
          <a:p>
            <a:pPr marL="343241" indent="-343241" algn="r" defTabSz="915311">
              <a:buClr>
                <a:srgbClr val="E05213"/>
              </a:buClr>
              <a:buSzPct val="65000"/>
            </a:pPr>
            <a:r>
              <a:rPr lang="en-US" sz="2000" dirty="0">
                <a:solidFill>
                  <a:srgbClr val="6BC200">
                    <a:lumMod val="75000"/>
                  </a:srgbClr>
                </a:solidFill>
              </a:rPr>
              <a:t>adapted </a:t>
            </a:r>
          </a:p>
          <a:p>
            <a:pPr marL="343241" indent="-343241" algn="r" defTabSz="915311">
              <a:buClr>
                <a:srgbClr val="E05213"/>
              </a:buClr>
              <a:buSzPct val="65000"/>
            </a:pPr>
            <a:r>
              <a:rPr lang="en-US" sz="2000" dirty="0">
                <a:solidFill>
                  <a:srgbClr val="6BC200">
                    <a:lumMod val="75000"/>
                  </a:srgbClr>
                </a:solidFill>
              </a:rPr>
              <a:t>to CT, 1984</a:t>
            </a:r>
          </a:p>
        </p:txBody>
      </p:sp>
      <p:sp>
        <p:nvSpPr>
          <p:cNvPr id="19" name="Rectangle 16"/>
          <p:cNvSpPr>
            <a:spLocks noChangeArrowheads="1"/>
          </p:cNvSpPr>
          <p:nvPr/>
        </p:nvSpPr>
        <p:spPr bwMode="auto">
          <a:xfrm>
            <a:off x="1794869" y="3014088"/>
            <a:ext cx="2591250" cy="1910292"/>
          </a:xfrm>
          <a:prstGeom prst="rect">
            <a:avLst/>
          </a:prstGeom>
          <a:noFill/>
          <a:ln w="9525">
            <a:noFill/>
            <a:miter lim="800000"/>
            <a:headEnd/>
            <a:tailEnd/>
          </a:ln>
          <a:effectLst/>
        </p:spPr>
        <p:txBody>
          <a:bodyPr lIns="91532" tIns="45765" rIns="91532" bIns="45765"/>
          <a:lstStyle/>
          <a:p>
            <a:pPr marL="343241" indent="-343241" defTabSz="915311">
              <a:buClr>
                <a:srgbClr val="E05213"/>
              </a:buClr>
              <a:buSzPct val="65000"/>
            </a:pPr>
            <a:r>
              <a:rPr lang="en-US" sz="2000" dirty="0">
                <a:solidFill>
                  <a:srgbClr val="6BC200">
                    <a:lumMod val="75000"/>
                  </a:srgbClr>
                </a:solidFill>
              </a:rPr>
              <a:t>Liver</a:t>
            </a:r>
          </a:p>
          <a:p>
            <a:pPr marL="343241" indent="-343241" defTabSz="915311">
              <a:buClr>
                <a:srgbClr val="E05213"/>
              </a:buClr>
              <a:buSzPct val="65000"/>
            </a:pPr>
            <a:r>
              <a:rPr lang="en-US" sz="2000" dirty="0">
                <a:solidFill>
                  <a:srgbClr val="6BC200">
                    <a:lumMod val="75000"/>
                  </a:srgbClr>
                </a:solidFill>
              </a:rPr>
              <a:t>Mets</a:t>
            </a:r>
          </a:p>
          <a:p>
            <a:pPr marL="343241" indent="-343241" defTabSz="915311">
              <a:buClr>
                <a:srgbClr val="E05213"/>
              </a:buClr>
              <a:buSzPct val="65000"/>
            </a:pPr>
            <a:r>
              <a:rPr lang="en-US" sz="2000" dirty="0">
                <a:solidFill>
                  <a:srgbClr val="6BC200">
                    <a:lumMod val="75000"/>
                  </a:srgbClr>
                </a:solidFill>
              </a:rPr>
              <a:t>In </a:t>
            </a:r>
          </a:p>
          <a:p>
            <a:pPr marL="343241" indent="-343241" defTabSz="915311">
              <a:buClr>
                <a:srgbClr val="E05213"/>
              </a:buClr>
              <a:buSzPct val="65000"/>
            </a:pPr>
            <a:r>
              <a:rPr lang="en-US" sz="2000" dirty="0">
                <a:solidFill>
                  <a:srgbClr val="6BC200">
                    <a:lumMod val="75000"/>
                  </a:srgbClr>
                </a:solidFill>
              </a:rPr>
              <a:t>Minutes</a:t>
            </a:r>
          </a:p>
        </p:txBody>
      </p:sp>
      <p:sp>
        <p:nvSpPr>
          <p:cNvPr id="20" name="Rectangle 17"/>
          <p:cNvSpPr>
            <a:spLocks noChangeArrowheads="1"/>
          </p:cNvSpPr>
          <p:nvPr/>
        </p:nvSpPr>
        <p:spPr bwMode="auto">
          <a:xfrm>
            <a:off x="4803024" y="1610789"/>
            <a:ext cx="3535792" cy="1037925"/>
          </a:xfrm>
          <a:prstGeom prst="rect">
            <a:avLst/>
          </a:prstGeom>
          <a:noFill/>
          <a:ln w="9525">
            <a:noFill/>
            <a:miter lim="800000"/>
            <a:headEnd/>
            <a:tailEnd/>
          </a:ln>
          <a:effectLst/>
        </p:spPr>
        <p:txBody>
          <a:bodyPr lIns="91532" tIns="45765" rIns="91532" bIns="45765"/>
          <a:lstStyle/>
          <a:p>
            <a:pPr marL="343241" indent="-343241" defTabSz="915311">
              <a:buClr>
                <a:srgbClr val="E05213"/>
              </a:buClr>
              <a:buSzPct val="65000"/>
            </a:pPr>
            <a:r>
              <a:rPr lang="en-US" sz="2000" dirty="0">
                <a:solidFill>
                  <a:srgbClr val="CC0000"/>
                </a:solidFill>
              </a:rPr>
              <a:t>Faster, Multislice Scanners</a:t>
            </a:r>
          </a:p>
          <a:p>
            <a:pPr marL="343241" indent="-343241" defTabSz="915311">
              <a:buClr>
                <a:srgbClr val="E05213"/>
              </a:buClr>
              <a:buSzPct val="65000"/>
            </a:pPr>
            <a:r>
              <a:rPr lang="en-US" sz="2000" dirty="0">
                <a:solidFill>
                  <a:srgbClr val="CC0000"/>
                </a:solidFill>
              </a:rPr>
              <a:t>Non-ionic Contrast</a:t>
            </a:r>
          </a:p>
        </p:txBody>
      </p:sp>
      <p:sp>
        <p:nvSpPr>
          <p:cNvPr id="21" name="Rectangle 18"/>
          <p:cNvSpPr>
            <a:spLocks noChangeArrowheads="1"/>
          </p:cNvSpPr>
          <p:nvPr/>
        </p:nvSpPr>
        <p:spPr bwMode="auto">
          <a:xfrm>
            <a:off x="7652329" y="1870642"/>
            <a:ext cx="2658462" cy="764117"/>
          </a:xfrm>
          <a:prstGeom prst="rect">
            <a:avLst/>
          </a:prstGeom>
          <a:noFill/>
          <a:ln w="9525">
            <a:noFill/>
            <a:miter lim="800000"/>
            <a:headEnd/>
            <a:tailEnd/>
          </a:ln>
          <a:effectLst/>
        </p:spPr>
        <p:txBody>
          <a:bodyPr lIns="91532" tIns="45765" rIns="91532" bIns="45765"/>
          <a:lstStyle/>
          <a:p>
            <a:pPr marL="343241" indent="-343241" algn="r" defTabSz="915311">
              <a:buClr>
                <a:srgbClr val="E05213"/>
              </a:buClr>
              <a:buSzPct val="65000"/>
            </a:pPr>
            <a:r>
              <a:rPr lang="en-US" sz="2000" dirty="0">
                <a:solidFill>
                  <a:srgbClr val="CC0000"/>
                </a:solidFill>
              </a:rPr>
              <a:t>Contrast &amp; Saline to replace layering, Dual Flow</a:t>
            </a:r>
          </a:p>
        </p:txBody>
      </p:sp>
      <p:sp>
        <p:nvSpPr>
          <p:cNvPr id="22" name="Rectangle 19"/>
          <p:cNvSpPr>
            <a:spLocks noChangeArrowheads="1"/>
          </p:cNvSpPr>
          <p:nvPr/>
        </p:nvSpPr>
        <p:spPr bwMode="auto">
          <a:xfrm>
            <a:off x="5064166" y="2955943"/>
            <a:ext cx="3200956" cy="732956"/>
          </a:xfrm>
          <a:prstGeom prst="rect">
            <a:avLst/>
          </a:prstGeom>
          <a:noFill/>
          <a:ln w="9525">
            <a:noFill/>
            <a:miter lim="800000"/>
            <a:headEnd/>
            <a:tailEnd/>
          </a:ln>
          <a:effectLst/>
        </p:spPr>
        <p:txBody>
          <a:bodyPr lIns="91532" tIns="45765" rIns="91532" bIns="45765"/>
          <a:lstStyle/>
          <a:p>
            <a:pPr marL="343241" indent="-343241" defTabSz="915311">
              <a:buClr>
                <a:srgbClr val="E05213"/>
              </a:buClr>
              <a:buSzPct val="65000"/>
            </a:pPr>
            <a:r>
              <a:rPr lang="en-US" sz="2000" dirty="0">
                <a:solidFill>
                  <a:srgbClr val="CC0000"/>
                </a:solidFill>
              </a:rPr>
              <a:t>CT Angiography</a:t>
            </a:r>
          </a:p>
        </p:txBody>
      </p:sp>
      <p:sp>
        <p:nvSpPr>
          <p:cNvPr id="23" name="Rectangle 20"/>
          <p:cNvSpPr>
            <a:spLocks noChangeArrowheads="1"/>
          </p:cNvSpPr>
          <p:nvPr/>
        </p:nvSpPr>
        <p:spPr bwMode="auto">
          <a:xfrm>
            <a:off x="2197712" y="4519209"/>
            <a:ext cx="1633141" cy="916940"/>
          </a:xfrm>
          <a:prstGeom prst="rect">
            <a:avLst/>
          </a:prstGeom>
          <a:noFill/>
          <a:ln w="9525">
            <a:noFill/>
            <a:miter lim="800000"/>
            <a:headEnd/>
            <a:tailEnd/>
          </a:ln>
          <a:effectLst/>
        </p:spPr>
        <p:txBody>
          <a:bodyPr lIns="91532" tIns="45765" rIns="91532" bIns="45765"/>
          <a:lstStyle/>
          <a:p>
            <a:pPr marL="343241" indent="-343241" defTabSz="915311">
              <a:buClr>
                <a:srgbClr val="E05213"/>
              </a:buClr>
              <a:buSzPct val="65000"/>
            </a:pPr>
            <a:r>
              <a:rPr lang="en-US" sz="2000" dirty="0">
                <a:solidFill>
                  <a:srgbClr val="676767"/>
                </a:solidFill>
              </a:rPr>
              <a:t>Stroke,</a:t>
            </a:r>
          </a:p>
          <a:p>
            <a:pPr marL="343241" indent="-343241" defTabSz="915311">
              <a:buClr>
                <a:srgbClr val="E05213"/>
              </a:buClr>
              <a:buSzPct val="65000"/>
            </a:pPr>
            <a:r>
              <a:rPr lang="en-US" sz="2000" dirty="0">
                <a:solidFill>
                  <a:srgbClr val="676767"/>
                </a:solidFill>
              </a:rPr>
              <a:t>3 hr. Liver Mets</a:t>
            </a:r>
          </a:p>
        </p:txBody>
      </p:sp>
      <p:sp>
        <p:nvSpPr>
          <p:cNvPr id="24" name="Rectangle 21"/>
          <p:cNvSpPr>
            <a:spLocks noChangeArrowheads="1"/>
          </p:cNvSpPr>
          <p:nvPr/>
        </p:nvSpPr>
        <p:spPr bwMode="auto">
          <a:xfrm>
            <a:off x="4683714" y="4143063"/>
            <a:ext cx="2819890" cy="611293"/>
          </a:xfrm>
          <a:prstGeom prst="rect">
            <a:avLst/>
          </a:prstGeom>
          <a:noFill/>
          <a:ln w="9525">
            <a:noFill/>
            <a:miter lim="800000"/>
            <a:headEnd/>
            <a:tailEnd/>
          </a:ln>
          <a:effectLst/>
        </p:spPr>
        <p:txBody>
          <a:bodyPr lIns="91532" tIns="45765" rIns="91532" bIns="45765"/>
          <a:lstStyle/>
          <a:p>
            <a:pPr marL="343241" indent="-343241" defTabSz="915311">
              <a:spcBef>
                <a:spcPct val="60000"/>
              </a:spcBef>
              <a:buClr>
                <a:srgbClr val="E05213"/>
              </a:buClr>
              <a:buSzPct val="65000"/>
            </a:pPr>
            <a:r>
              <a:rPr lang="en-US" sz="2000" dirty="0">
                <a:solidFill>
                  <a:srgbClr val="6BC200">
                    <a:lumMod val="75000"/>
                  </a:srgbClr>
                </a:solidFill>
              </a:rPr>
              <a:t>Non-equilibrium</a:t>
            </a:r>
            <a:endParaRPr lang="en-US" dirty="0">
              <a:solidFill>
                <a:srgbClr val="6BC200">
                  <a:lumMod val="75000"/>
                </a:srgbClr>
              </a:solidFill>
            </a:endParaRPr>
          </a:p>
        </p:txBody>
      </p:sp>
      <p:sp>
        <p:nvSpPr>
          <p:cNvPr id="25" name="Rectangle 22"/>
          <p:cNvSpPr>
            <a:spLocks noChangeArrowheads="1"/>
          </p:cNvSpPr>
          <p:nvPr/>
        </p:nvSpPr>
        <p:spPr bwMode="auto">
          <a:xfrm>
            <a:off x="1712463" y="1870723"/>
            <a:ext cx="3200956" cy="799822"/>
          </a:xfrm>
          <a:prstGeom prst="rect">
            <a:avLst/>
          </a:prstGeom>
          <a:noFill/>
          <a:ln w="9525">
            <a:noFill/>
            <a:miter lim="800000"/>
            <a:headEnd/>
            <a:tailEnd/>
          </a:ln>
          <a:effectLst/>
        </p:spPr>
        <p:txBody>
          <a:bodyPr lIns="91532" tIns="45765" rIns="91532" bIns="45765"/>
          <a:lstStyle/>
          <a:p>
            <a:pPr marL="343241" indent="-343241" defTabSz="915311">
              <a:buClr>
                <a:srgbClr val="E05213"/>
              </a:buClr>
              <a:buSzPct val="65000"/>
            </a:pPr>
            <a:r>
              <a:rPr lang="en-US" sz="2000" dirty="0">
                <a:solidFill>
                  <a:srgbClr val="0070C0"/>
                </a:solidFill>
              </a:rPr>
              <a:t>Personalized Injections</a:t>
            </a:r>
          </a:p>
        </p:txBody>
      </p:sp>
      <p:sp>
        <p:nvSpPr>
          <p:cNvPr id="26" name="Rectangle 23"/>
          <p:cNvSpPr>
            <a:spLocks noChangeArrowheads="1"/>
          </p:cNvSpPr>
          <p:nvPr/>
        </p:nvSpPr>
        <p:spPr bwMode="auto">
          <a:xfrm>
            <a:off x="1794869" y="6112934"/>
            <a:ext cx="9648625" cy="687705"/>
          </a:xfrm>
          <a:prstGeom prst="rect">
            <a:avLst/>
          </a:prstGeom>
          <a:solidFill>
            <a:schemeClr val="bg1"/>
          </a:solidFill>
          <a:ln w="9525">
            <a:noFill/>
            <a:miter lim="800000"/>
            <a:headEnd/>
            <a:tailEnd/>
          </a:ln>
          <a:effectLst/>
        </p:spPr>
        <p:txBody>
          <a:bodyPr lIns="91532" tIns="45765" rIns="91532" bIns="45765"/>
          <a:lstStyle/>
          <a:p>
            <a:pPr marL="232005" indent="-232005" defTabSz="915311">
              <a:buClr>
                <a:srgbClr val="E05213"/>
              </a:buClr>
              <a:buSzPct val="65000"/>
            </a:pPr>
            <a:r>
              <a:rPr lang="en-US" dirty="0">
                <a:solidFill>
                  <a:srgbClr val="676767"/>
                </a:solidFill>
              </a:rPr>
              <a:t>New medical devices make possible the discovery of new medical procedures, </a:t>
            </a:r>
          </a:p>
          <a:p>
            <a:pPr marL="232005" indent="-232005" defTabSz="915311">
              <a:buClr>
                <a:srgbClr val="E05213"/>
              </a:buClr>
              <a:buSzPct val="65000"/>
            </a:pPr>
            <a:r>
              <a:rPr lang="en-US" dirty="0">
                <a:solidFill>
                  <a:srgbClr val="676767"/>
                </a:solidFill>
              </a:rPr>
              <a:t>   which improve healthcare, AND fund and motivate innovation in medical devices.</a:t>
            </a:r>
          </a:p>
        </p:txBody>
      </p:sp>
    </p:spTree>
    <p:custDataLst>
      <p:tags r:id="rId1"/>
    </p:custDataLst>
    <p:extLst>
      <p:ext uri="{BB962C8B-B14F-4D97-AF65-F5344CB8AC3E}">
        <p14:creationId xmlns:p14="http://schemas.microsoft.com/office/powerpoint/2010/main" val="214976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2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1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499"/>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499"/>
                                          </p:stCondLst>
                                        </p:cTn>
                                        <p:tgtEl>
                                          <p:spTgt spid="1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499"/>
                                          </p:stCondLst>
                                        </p:cTn>
                                        <p:tgtEl>
                                          <p:spTgt spid="2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499"/>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utoUpdateAnimBg="0"/>
      <p:bldP spid="18" grpId="0" autoUpdateAnimBg="0"/>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653E-3E38-2E4E-B733-C5BFF95D73FF}"/>
              </a:ext>
            </a:extLst>
          </p:cNvPr>
          <p:cNvSpPr>
            <a:spLocks noGrp="1"/>
          </p:cNvSpPr>
          <p:nvPr>
            <p:ph type="ctrTitle"/>
          </p:nvPr>
        </p:nvSpPr>
        <p:spPr>
          <a:xfrm>
            <a:off x="435979" y="2550194"/>
            <a:ext cx="9144000" cy="4054980"/>
          </a:xfrm>
        </p:spPr>
        <p:txBody>
          <a:bodyPr anchor="t">
            <a:normAutofit/>
          </a:bodyPr>
          <a:lstStyle/>
          <a:p>
            <a:r>
              <a:rPr lang="en-US" sz="3600" dirty="0"/>
              <a:t>Arthur E (Ned) Uber, III</a:t>
            </a:r>
            <a:br>
              <a:rPr lang="en-US" sz="3600" dirty="0"/>
            </a:br>
            <a:r>
              <a:rPr lang="en-US" sz="3600" dirty="0"/>
              <a:t>Employee of Bayer, AG</a:t>
            </a:r>
            <a:br>
              <a:rPr lang="en-US" sz="3600" dirty="0"/>
            </a:br>
            <a:r>
              <a:rPr lang="en-US" sz="3600" dirty="0"/>
              <a:t>No other disclosures.</a:t>
            </a:r>
          </a:p>
        </p:txBody>
      </p:sp>
      <p:pic>
        <p:nvPicPr>
          <p:cNvPr id="20" name="Picture 2" descr="http://content.lib.washington.edu/hegg/image/500500312002_560.jpg">
            <a:extLst>
              <a:ext uri="{FF2B5EF4-FFF2-40B4-BE49-F238E27FC236}">
                <a16:creationId xmlns:a16="http://schemas.microsoft.com/office/drawing/2014/main" id="{E3DE8253-75EC-43C5-BCDB-587474C0879A}"/>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45987" y="3171653"/>
            <a:ext cx="2792645" cy="2116439"/>
          </a:xfrm>
          <a:prstGeom prst="rect">
            <a:avLst/>
          </a:prstGeom>
          <a:noFill/>
          <a:ln>
            <a:solidFill>
              <a:schemeClr val="accent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19" name="Picture 6" descr="http://timeoutchicago.com/sites/timeoutchicago.com/files/imagecache/timeout_492x330/images/articles/264/264.x600.film.dvd.box.jpg">
            <a:extLst>
              <a:ext uri="{FF2B5EF4-FFF2-40B4-BE49-F238E27FC236}">
                <a16:creationId xmlns:a16="http://schemas.microsoft.com/office/drawing/2014/main" id="{4EC4722F-F931-4037-A0E4-97A2BE54470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35780" y="2829658"/>
            <a:ext cx="3155418" cy="2116440"/>
          </a:xfrm>
          <a:prstGeom prst="rect">
            <a:avLst/>
          </a:prstGeom>
          <a:noFill/>
          <a:ln>
            <a:solidFill>
              <a:schemeClr val="accent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1" name="Picture 7" descr="G:\Ned_MyDocuments_Ned_Pictures_06-\Wyoming2006SummaryShow_Ned\098DSC01295.JPG">
            <a:extLst>
              <a:ext uri="{FF2B5EF4-FFF2-40B4-BE49-F238E27FC236}">
                <a16:creationId xmlns:a16="http://schemas.microsoft.com/office/drawing/2014/main" id="{CE076E51-090B-439E-BD70-61783EFF24EF}"/>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45987" y="738833"/>
            <a:ext cx="3062039" cy="2296529"/>
          </a:xfrm>
          <a:prstGeom prst="rect">
            <a:avLst/>
          </a:prstGeom>
          <a:noFill/>
          <a:ln>
            <a:solidFill>
              <a:schemeClr val="accent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2" name="Picture 8" descr="G:\Ned_MyDocuments_Ned_Pictures_06-\Wyoming2006SummaryShow_Ned\086DSC01260.JPG">
            <a:extLst>
              <a:ext uri="{FF2B5EF4-FFF2-40B4-BE49-F238E27FC236}">
                <a16:creationId xmlns:a16="http://schemas.microsoft.com/office/drawing/2014/main" id="{F103AEC4-910A-4E34-8001-A34B8684DE3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069280" y="602542"/>
            <a:ext cx="2821918" cy="2116439"/>
          </a:xfrm>
          <a:prstGeom prst="rect">
            <a:avLst/>
          </a:prstGeom>
          <a:noFill/>
          <a:ln>
            <a:solidFill>
              <a:schemeClr val="accent1">
                <a:lumMod val="75000"/>
                <a:lumOff val="25000"/>
              </a:schemeClr>
            </a:solidFill>
          </a:ln>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E85ED896-52E5-4446-A91A-C122E754B6F2}"/>
              </a:ext>
            </a:extLst>
          </p:cNvPr>
          <p:cNvGrpSpPr/>
          <p:nvPr/>
        </p:nvGrpSpPr>
        <p:grpSpPr>
          <a:xfrm>
            <a:off x="10451590" y="1079028"/>
            <a:ext cx="304969" cy="345269"/>
            <a:chOff x="6123008" y="902825"/>
            <a:chExt cx="1226916" cy="1870587"/>
          </a:xfrm>
        </p:grpSpPr>
        <p:sp>
          <p:nvSpPr>
            <p:cNvPr id="24" name="Flowchart: Punched Tape 23">
              <a:extLst>
                <a:ext uri="{FF2B5EF4-FFF2-40B4-BE49-F238E27FC236}">
                  <a16:creationId xmlns:a16="http://schemas.microsoft.com/office/drawing/2014/main" id="{4459A198-B6AE-4C1D-8E72-88BBDCB6C8B7}"/>
                </a:ext>
              </a:extLst>
            </p:cNvPr>
            <p:cNvSpPr/>
            <p:nvPr/>
          </p:nvSpPr>
          <p:spPr bwMode="auto">
            <a:xfrm flipV="1">
              <a:off x="6123008" y="902825"/>
              <a:ext cx="1226916" cy="1307940"/>
            </a:xfrm>
            <a:prstGeom prst="flowChartPunchedTap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25" name="Picture 251">
              <a:extLst>
                <a:ext uri="{FF2B5EF4-FFF2-40B4-BE49-F238E27FC236}">
                  <a16:creationId xmlns:a16="http://schemas.microsoft.com/office/drawing/2014/main" id="{DA85EB53-7612-4B2A-89AC-5B9D778A48C7}"/>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gray">
            <a:xfrm>
              <a:off x="6379037" y="1176312"/>
              <a:ext cx="785695" cy="785695"/>
            </a:xfrm>
            <a:prstGeom prst="rect">
              <a:avLst/>
            </a:prstGeom>
            <a:noFill/>
            <a:ln w="9525">
              <a:noFill/>
              <a:miter lim="800000"/>
              <a:headEnd/>
              <a:tailEnd/>
            </a:ln>
            <a:effectLst/>
          </p:spPr>
        </p:pic>
        <p:cxnSp>
          <p:nvCxnSpPr>
            <p:cNvPr id="26" name="Straight Connector 25">
              <a:extLst>
                <a:ext uri="{FF2B5EF4-FFF2-40B4-BE49-F238E27FC236}">
                  <a16:creationId xmlns:a16="http://schemas.microsoft.com/office/drawing/2014/main" id="{417E849A-9186-47AF-A16D-E48B59A20FB7}"/>
                </a:ext>
              </a:extLst>
            </p:cNvPr>
            <p:cNvCxnSpPr/>
            <p:nvPr/>
          </p:nvCxnSpPr>
          <p:spPr bwMode="auto">
            <a:xfrm>
              <a:off x="6123008" y="1030147"/>
              <a:ext cx="0" cy="1743265"/>
            </a:xfrm>
            <a:prstGeom prst="line">
              <a:avLst/>
            </a:prstGeom>
            <a:solidFill>
              <a:schemeClr val="bg2"/>
            </a:solidFill>
            <a:ln w="25400" cap="flat" cmpd="sng" algn="ctr">
              <a:solidFill>
                <a:schemeClr val="tx1"/>
              </a:solidFill>
              <a:prstDash val="solid"/>
              <a:round/>
              <a:headEnd type="none" w="med" len="med"/>
              <a:tailEnd type="none" w="med" len="med"/>
            </a:ln>
            <a:effectLst/>
          </p:spPr>
        </p:cxnSp>
      </p:grpSp>
      <p:grpSp>
        <p:nvGrpSpPr>
          <p:cNvPr id="27" name="Group 26">
            <a:extLst>
              <a:ext uri="{FF2B5EF4-FFF2-40B4-BE49-F238E27FC236}">
                <a16:creationId xmlns:a16="http://schemas.microsoft.com/office/drawing/2014/main" id="{A38C4BF5-8C8D-4902-95D2-1737BFB646CF}"/>
              </a:ext>
            </a:extLst>
          </p:cNvPr>
          <p:cNvGrpSpPr/>
          <p:nvPr/>
        </p:nvGrpSpPr>
        <p:grpSpPr>
          <a:xfrm>
            <a:off x="9273056" y="906393"/>
            <a:ext cx="304969" cy="345269"/>
            <a:chOff x="6123008" y="902825"/>
            <a:chExt cx="1226916" cy="1870587"/>
          </a:xfrm>
        </p:grpSpPr>
        <p:sp>
          <p:nvSpPr>
            <p:cNvPr id="28" name="Flowchart: Punched Tape 27">
              <a:extLst>
                <a:ext uri="{FF2B5EF4-FFF2-40B4-BE49-F238E27FC236}">
                  <a16:creationId xmlns:a16="http://schemas.microsoft.com/office/drawing/2014/main" id="{609CB1BF-EB00-42DC-9822-BCCA2D3FD54C}"/>
                </a:ext>
              </a:extLst>
            </p:cNvPr>
            <p:cNvSpPr/>
            <p:nvPr/>
          </p:nvSpPr>
          <p:spPr bwMode="auto">
            <a:xfrm flipV="1">
              <a:off x="6123008" y="902825"/>
              <a:ext cx="1226916" cy="1307940"/>
            </a:xfrm>
            <a:prstGeom prst="flowChartPunchedTap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29" name="Picture 251">
              <a:extLst>
                <a:ext uri="{FF2B5EF4-FFF2-40B4-BE49-F238E27FC236}">
                  <a16:creationId xmlns:a16="http://schemas.microsoft.com/office/drawing/2014/main" id="{E36BF3E1-A3BA-4530-8277-4168812F377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gray">
            <a:xfrm>
              <a:off x="6379037" y="1176312"/>
              <a:ext cx="785695" cy="785695"/>
            </a:xfrm>
            <a:prstGeom prst="rect">
              <a:avLst/>
            </a:prstGeom>
            <a:noFill/>
            <a:ln w="9525">
              <a:noFill/>
              <a:miter lim="800000"/>
              <a:headEnd/>
              <a:tailEnd/>
            </a:ln>
            <a:effectLst/>
          </p:spPr>
        </p:pic>
        <p:cxnSp>
          <p:nvCxnSpPr>
            <p:cNvPr id="30" name="Straight Connector 29">
              <a:extLst>
                <a:ext uri="{FF2B5EF4-FFF2-40B4-BE49-F238E27FC236}">
                  <a16:creationId xmlns:a16="http://schemas.microsoft.com/office/drawing/2014/main" id="{20E595C7-38B6-4B22-B062-99A8B8148765}"/>
                </a:ext>
              </a:extLst>
            </p:cNvPr>
            <p:cNvCxnSpPr/>
            <p:nvPr/>
          </p:nvCxnSpPr>
          <p:spPr bwMode="auto">
            <a:xfrm>
              <a:off x="6123008" y="1030147"/>
              <a:ext cx="0" cy="1743265"/>
            </a:xfrm>
            <a:prstGeom prst="line">
              <a:avLst/>
            </a:prstGeom>
            <a:solidFill>
              <a:schemeClr val="bg2"/>
            </a:solidFill>
            <a:ln w="25400" cap="flat" cmpd="sng" algn="ctr">
              <a:solidFill>
                <a:schemeClr val="tx1"/>
              </a:solidFill>
              <a:prstDash val="solid"/>
              <a:round/>
              <a:headEnd type="none" w="med" len="med"/>
              <a:tailEnd type="none" w="med" len="med"/>
            </a:ln>
            <a:effectLst/>
          </p:spPr>
        </p:cxnSp>
      </p:grpSp>
      <p:grpSp>
        <p:nvGrpSpPr>
          <p:cNvPr id="31" name="Group 30">
            <a:extLst>
              <a:ext uri="{FF2B5EF4-FFF2-40B4-BE49-F238E27FC236}">
                <a16:creationId xmlns:a16="http://schemas.microsoft.com/office/drawing/2014/main" id="{45995EB9-0A7B-4F3E-A2F1-671420419B5A}"/>
              </a:ext>
            </a:extLst>
          </p:cNvPr>
          <p:cNvGrpSpPr/>
          <p:nvPr/>
        </p:nvGrpSpPr>
        <p:grpSpPr>
          <a:xfrm>
            <a:off x="11295155" y="1428210"/>
            <a:ext cx="304969" cy="345269"/>
            <a:chOff x="6123008" y="902825"/>
            <a:chExt cx="1226916" cy="1870587"/>
          </a:xfrm>
        </p:grpSpPr>
        <p:sp>
          <p:nvSpPr>
            <p:cNvPr id="32" name="Flowchart: Punched Tape 31">
              <a:extLst>
                <a:ext uri="{FF2B5EF4-FFF2-40B4-BE49-F238E27FC236}">
                  <a16:creationId xmlns:a16="http://schemas.microsoft.com/office/drawing/2014/main" id="{78FC8CDE-1A2A-4BAC-8FCE-FB2F165050EF}"/>
                </a:ext>
              </a:extLst>
            </p:cNvPr>
            <p:cNvSpPr/>
            <p:nvPr/>
          </p:nvSpPr>
          <p:spPr bwMode="auto">
            <a:xfrm flipV="1">
              <a:off x="6123008" y="902825"/>
              <a:ext cx="1226916" cy="1307940"/>
            </a:xfrm>
            <a:prstGeom prst="flowChartPunchedTap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33" name="Picture 251">
              <a:extLst>
                <a:ext uri="{FF2B5EF4-FFF2-40B4-BE49-F238E27FC236}">
                  <a16:creationId xmlns:a16="http://schemas.microsoft.com/office/drawing/2014/main" id="{D4A774D5-855A-4C3B-A6A5-EB0EA321735B}"/>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gray">
            <a:xfrm>
              <a:off x="6379037" y="1176312"/>
              <a:ext cx="785695" cy="785695"/>
            </a:xfrm>
            <a:prstGeom prst="rect">
              <a:avLst/>
            </a:prstGeom>
            <a:noFill/>
            <a:ln w="9525">
              <a:noFill/>
              <a:miter lim="800000"/>
              <a:headEnd/>
              <a:tailEnd/>
            </a:ln>
            <a:effectLst/>
          </p:spPr>
        </p:pic>
        <p:cxnSp>
          <p:nvCxnSpPr>
            <p:cNvPr id="34" name="Straight Connector 33">
              <a:extLst>
                <a:ext uri="{FF2B5EF4-FFF2-40B4-BE49-F238E27FC236}">
                  <a16:creationId xmlns:a16="http://schemas.microsoft.com/office/drawing/2014/main" id="{4AD1C7C5-5C99-4C1D-962A-45DC9B8F7603}"/>
                </a:ext>
              </a:extLst>
            </p:cNvPr>
            <p:cNvCxnSpPr/>
            <p:nvPr/>
          </p:nvCxnSpPr>
          <p:spPr bwMode="auto">
            <a:xfrm>
              <a:off x="6123008" y="1030147"/>
              <a:ext cx="0" cy="1743265"/>
            </a:xfrm>
            <a:prstGeom prst="line">
              <a:avLst/>
            </a:prstGeom>
            <a:solidFill>
              <a:schemeClr val="bg2"/>
            </a:solidFill>
            <a:ln w="25400" cap="flat" cmpd="sng" algn="ctr">
              <a:solidFill>
                <a:schemeClr val="tx1"/>
              </a:solidFill>
              <a:prstDash val="solid"/>
              <a:round/>
              <a:headEnd type="none" w="med" len="med"/>
              <a:tailEnd type="none" w="med" len="med"/>
            </a:ln>
            <a:effectLst/>
          </p:spPr>
        </p:cxnSp>
      </p:grpSp>
    </p:spTree>
    <p:custDataLst>
      <p:tags r:id="rId1"/>
    </p:custDataLst>
    <p:extLst>
      <p:ext uri="{BB962C8B-B14F-4D97-AF65-F5344CB8AC3E}">
        <p14:creationId xmlns:p14="http://schemas.microsoft.com/office/powerpoint/2010/main" val="17223410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1"/>
          </p:nvPr>
        </p:nvSpPr>
        <p:spPr/>
        <p:txBody>
          <a:bodyPr/>
          <a:lstStyle/>
          <a:p>
            <a:endParaRPr lang="en-US" dirty="0"/>
          </a:p>
        </p:txBody>
      </p:sp>
      <p:sp>
        <p:nvSpPr>
          <p:cNvPr id="3" name="Title 2"/>
          <p:cNvSpPr>
            <a:spLocks noGrp="1"/>
          </p:cNvSpPr>
          <p:nvPr>
            <p:ph type="title"/>
          </p:nvPr>
        </p:nvSpPr>
        <p:spPr/>
        <p:txBody>
          <a:bodyPr/>
          <a:lstStyle/>
          <a:p>
            <a:r>
              <a:rPr lang="en-US" dirty="0"/>
              <a:t>Injector growth – It can appear to be accidental</a:t>
            </a:r>
          </a:p>
        </p:txBody>
      </p:sp>
      <p:sp>
        <p:nvSpPr>
          <p:cNvPr id="4" name="Subtitle 3"/>
          <p:cNvSpPr>
            <a:spLocks noGrp="1"/>
          </p:cNvSpPr>
          <p:nvPr>
            <p:ph type="subTitle" idx="10"/>
          </p:nvPr>
        </p:nvSpPr>
        <p:spPr/>
        <p:txBody>
          <a:bodyPr/>
          <a:lstStyle/>
          <a:p>
            <a:r>
              <a:rPr lang="en-US" dirty="0"/>
              <a:t>MEDRAD grew 16% per year for 25 years.  How did that happen?</a:t>
            </a:r>
          </a:p>
        </p:txBody>
      </p:sp>
      <p:sp>
        <p:nvSpPr>
          <p:cNvPr id="6" name="Slide Number Placeholder 5"/>
          <p:cNvSpPr>
            <a:spLocks noGrp="1"/>
          </p:cNvSpPr>
          <p:nvPr>
            <p:ph type="sldNum" sz="quarter" idx="4"/>
          </p:nvPr>
        </p:nvSpPr>
        <p:spPr/>
        <p:txBody>
          <a:bodyPr/>
          <a:lstStyle/>
          <a:p>
            <a:r>
              <a:rPr lang="en-US" dirty="0">
                <a:solidFill>
                  <a:srgbClr val="4D4D4D"/>
                </a:solidFill>
              </a:rPr>
              <a:t>Page </a:t>
            </a:r>
            <a:fld id="{87F334AE-4EAC-4C2D-A638-92A76F09FCC4}" type="slidenum">
              <a:rPr lang="en-US" smtClean="0">
                <a:solidFill>
                  <a:srgbClr val="4D4D4D"/>
                </a:solidFill>
              </a:rPr>
              <a:pPr/>
              <a:t>20</a:t>
            </a:fld>
            <a:endParaRPr lang="en-US" dirty="0">
              <a:solidFill>
                <a:srgbClr val="4D4D4D"/>
              </a:solidFill>
            </a:endParaRPr>
          </a:p>
        </p:txBody>
      </p:sp>
      <p:sp>
        <p:nvSpPr>
          <p:cNvPr id="7" name="Content Placeholder 6"/>
          <p:cNvSpPr>
            <a:spLocks noGrp="1"/>
          </p:cNvSpPr>
          <p:nvPr>
            <p:ph idx="12"/>
          </p:nvPr>
        </p:nvSpPr>
        <p:spPr>
          <a:xfrm>
            <a:off x="6239582" y="1538514"/>
            <a:ext cx="5662926" cy="4689601"/>
          </a:xfrm>
        </p:spPr>
        <p:txBody>
          <a:bodyPr/>
          <a:lstStyle/>
          <a:p>
            <a:r>
              <a:rPr lang="en-US" sz="1500" dirty="0"/>
              <a:t>There have been two significant examples of over the horizon big wins in our injector growth history.</a:t>
            </a:r>
          </a:p>
          <a:p>
            <a:r>
              <a:rPr lang="en-US" sz="1500" dirty="0"/>
              <a:t>In 1983 MEDRAD entered the CT injector market with a modified angiography injector.  The targeted procedure was stroke imaging.   Initially sales were slow until doctors discovered that using the injector to deliver a long bolus allowed them to look for cancer metastasized to the liver without requiring a 3 hour absorption delay between injection and scan.  This discovery led the way to significantly increased CT injector and contrast sales.</a:t>
            </a:r>
          </a:p>
          <a:p>
            <a:r>
              <a:rPr lang="en-US" sz="1500" dirty="0"/>
              <a:t>In the 1990’s nonionic contrast agents were new to the market and expensive.  Some doctors were filling the injector syringe with half contrast and half saline to reduce contrast usage and cost.  This lead to us providing the option of dual syringes on the Stellant injector. The Stellant dual syringe injector became the standard for CT injection systems and the ability to tightly control contrast and saline injections is now a requirement for CT angiography - a CT procedure which hadn't even been invented at the time of Stellant's introduction.</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5510" y="1535346"/>
            <a:ext cx="5577742" cy="453311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5561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endParaRPr lang="en-US" dirty="0"/>
          </a:p>
        </p:txBody>
      </p:sp>
      <p:sp>
        <p:nvSpPr>
          <p:cNvPr id="3" name="Title 2"/>
          <p:cNvSpPr>
            <a:spLocks noGrp="1"/>
          </p:cNvSpPr>
          <p:nvPr>
            <p:ph type="title"/>
          </p:nvPr>
        </p:nvSpPr>
        <p:spPr/>
        <p:txBody>
          <a:bodyPr/>
          <a:lstStyle/>
          <a:p>
            <a:r>
              <a:rPr lang="en-US" dirty="0"/>
              <a:t>Innovation “Magically” Happens When </a:t>
            </a:r>
            <a:br>
              <a:rPr lang="en-US" dirty="0"/>
            </a:br>
            <a:r>
              <a:rPr lang="en-US" u="sng" dirty="0"/>
              <a:t>All</a:t>
            </a:r>
            <a:r>
              <a:rPr lang="en-US" dirty="0"/>
              <a:t> the Key Pieces to Come Together – The DC-3 Effect</a:t>
            </a:r>
          </a:p>
        </p:txBody>
      </p:sp>
      <p:sp>
        <p:nvSpPr>
          <p:cNvPr id="4" name="Slide Number Placeholder 3"/>
          <p:cNvSpPr>
            <a:spLocks noGrp="1"/>
          </p:cNvSpPr>
          <p:nvPr>
            <p:ph type="sldNum" sz="quarter" idx="12"/>
          </p:nvPr>
        </p:nvSpPr>
        <p:spPr>
          <a:xfrm>
            <a:off x="181647" y="6617933"/>
            <a:ext cx="392326" cy="108000"/>
          </a:xfrm>
        </p:spPr>
        <p:txBody>
          <a:bodyPr/>
          <a:lstStyle/>
          <a:p>
            <a:fld id="{EEAD9179-7A6B-4268-BEB2-F3B8EB06115B}" type="slidenum">
              <a:rPr lang="en-US" smtClean="0"/>
              <a:t>21</a:t>
            </a:fld>
            <a:endParaRPr lang="en-US" dirty="0"/>
          </a:p>
        </p:txBody>
      </p:sp>
      <p:sp>
        <p:nvSpPr>
          <p:cNvPr id="7" name="Content Placeholder 3"/>
          <p:cNvSpPr txBox="1">
            <a:spLocks/>
          </p:cNvSpPr>
          <p:nvPr/>
        </p:nvSpPr>
        <p:spPr>
          <a:xfrm>
            <a:off x="992254" y="1633304"/>
            <a:ext cx="8210389" cy="4785281"/>
          </a:xfrm>
          <a:prstGeom prst="rect">
            <a:avLst/>
          </a:prstGeom>
        </p:spPr>
        <p:txBody>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3"/>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4"/>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9pPr>
          </a:lstStyle>
          <a:p>
            <a:pPr>
              <a:spcBef>
                <a:spcPts val="601"/>
              </a:spcBef>
            </a:pPr>
            <a:r>
              <a:rPr lang="en-US" dirty="0"/>
              <a:t>December 1903, the Wright proved that powered flight was possible. </a:t>
            </a:r>
          </a:p>
          <a:p>
            <a:pPr>
              <a:spcBef>
                <a:spcPts val="601"/>
              </a:spcBef>
            </a:pPr>
            <a:r>
              <a:rPr lang="en-US" dirty="0"/>
              <a:t>Thirty years later …  </a:t>
            </a:r>
          </a:p>
          <a:p>
            <a:pPr>
              <a:spcBef>
                <a:spcPts val="601"/>
              </a:spcBef>
            </a:pPr>
            <a:r>
              <a:rPr lang="en-US" dirty="0"/>
              <a:t>the McDonnell Douglas DC-3, introduced in 1935, ushered in the era of commercial air travel.</a:t>
            </a:r>
          </a:p>
          <a:p>
            <a:pPr>
              <a:spcBef>
                <a:spcPts val="601"/>
              </a:spcBef>
            </a:pPr>
            <a:r>
              <a:rPr lang="en-US" dirty="0"/>
              <a:t>The DC-3, for the first time, brought together five critical component technologies that formed a successful ensemble. </a:t>
            </a:r>
          </a:p>
          <a:p>
            <a:pPr>
              <a:spcBef>
                <a:spcPts val="601"/>
              </a:spcBef>
            </a:pPr>
            <a:r>
              <a:rPr lang="en-US" dirty="0"/>
              <a:t>They were: the variable-pitch propeller, retractable landing gear, a type of lightweight molded body construction called "monocoque", radial air-cooled engine and wing flaps. To succeed, the DC-3 needed all five; four were not enough.  </a:t>
            </a:r>
          </a:p>
          <a:p>
            <a:pPr>
              <a:spcBef>
                <a:spcPts val="601"/>
              </a:spcBef>
            </a:pPr>
            <a:r>
              <a:rPr lang="en-US" dirty="0"/>
              <a:t>One year earlier, the Boeing 247 was introduced with all of them except wing flaps.  It wasn’t a success.   </a:t>
            </a:r>
            <a:r>
              <a:rPr lang="en-US" sz="1400" dirty="0"/>
              <a:t>Peter Senge </a:t>
            </a:r>
            <a:r>
              <a:rPr lang="en-US" sz="1400" u="sng" dirty="0"/>
              <a:t>The Fifth Discipline</a:t>
            </a:r>
            <a:endParaRPr lang="en-US" sz="1400" dirty="0"/>
          </a:p>
        </p:txBody>
      </p:sp>
      <p:sp>
        <p:nvSpPr>
          <p:cNvPr id="8" name="Down Arrow 7"/>
          <p:cNvSpPr/>
          <p:nvPr/>
        </p:nvSpPr>
        <p:spPr bwMode="auto">
          <a:xfrm rot="16200000" flipV="1">
            <a:off x="8880362" y="3930662"/>
            <a:ext cx="229235" cy="4153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523" tIns="45761" rIns="91523" bIns="45761" numCol="1" rtlCol="0" anchor="ctr" anchorCtr="0" compatLnSpc="1">
            <a:prstTxWarp prst="textNoShape">
              <a:avLst/>
            </a:prstTxWarp>
          </a:bodyPr>
          <a:lstStyle/>
          <a:p>
            <a:pPr algn="ctr" defTabSz="915218" fontAlgn="base">
              <a:spcBef>
                <a:spcPct val="0"/>
              </a:spcBef>
              <a:spcAft>
                <a:spcPct val="0"/>
              </a:spcAft>
            </a:pPr>
            <a:endParaRPr lang="en-US" dirty="0">
              <a:solidFill>
                <a:srgbClr val="676767"/>
              </a:solidFill>
            </a:endParaRPr>
          </a:p>
        </p:txBody>
      </p:sp>
      <p:sp>
        <p:nvSpPr>
          <p:cNvPr id="9" name="Down Arrow 8"/>
          <p:cNvSpPr/>
          <p:nvPr/>
        </p:nvSpPr>
        <p:spPr bwMode="auto">
          <a:xfrm rot="16200000" flipV="1">
            <a:off x="9001946" y="5102948"/>
            <a:ext cx="229235" cy="4153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523" tIns="45761" rIns="91523" bIns="45761" numCol="1" rtlCol="0" anchor="ctr" anchorCtr="0" compatLnSpc="1">
            <a:prstTxWarp prst="textNoShape">
              <a:avLst/>
            </a:prstTxWarp>
          </a:bodyPr>
          <a:lstStyle/>
          <a:p>
            <a:pPr algn="ctr" defTabSz="915218" fontAlgn="base">
              <a:spcBef>
                <a:spcPct val="0"/>
              </a:spcBef>
              <a:spcAft>
                <a:spcPct val="0"/>
              </a:spcAft>
            </a:pPr>
            <a:endParaRPr lang="en-US" dirty="0">
              <a:solidFill>
                <a:srgbClr val="676767"/>
              </a:solidFill>
            </a:endParaRPr>
          </a:p>
        </p:txBody>
      </p:sp>
      <p:pic>
        <p:nvPicPr>
          <p:cNvPr id="12" name="Picture 2" descr="http://www.rqriley.com/WrightImgs/Wright1stFlight.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64187" y="1138634"/>
            <a:ext cx="2455035" cy="19025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4" descr="http://lookingforghosts.files.wordpress.com/2010/07/douglasdc3-1947.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69197" y="3384877"/>
            <a:ext cx="2489643" cy="16640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Rectangle 10"/>
          <p:cNvSpPr/>
          <p:nvPr/>
        </p:nvSpPr>
        <p:spPr>
          <a:xfrm>
            <a:off x="907409" y="6004378"/>
            <a:ext cx="6230785" cy="646414"/>
          </a:xfrm>
          <a:prstGeom prst="rect">
            <a:avLst/>
          </a:prstGeom>
        </p:spPr>
        <p:txBody>
          <a:bodyPr wrap="square" lIns="91523" tIns="45761" rIns="91523" bIns="45761">
            <a:spAutoFit/>
          </a:bodyPr>
          <a:lstStyle/>
          <a:p>
            <a:pPr defTabSz="915218"/>
            <a:r>
              <a:rPr lang="en-US" b="1" dirty="0">
                <a:solidFill>
                  <a:srgbClr val="FF0000"/>
                </a:solidFill>
              </a:rPr>
              <a:t>Breakthroughs happens because we are growing as part of an innovating ecosystem.</a:t>
            </a:r>
          </a:p>
        </p:txBody>
      </p:sp>
    </p:spTree>
    <p:custDataLst>
      <p:tags r:id="rId1"/>
    </p:custDataLst>
    <p:extLst>
      <p:ext uri="{BB962C8B-B14F-4D97-AF65-F5344CB8AC3E}">
        <p14:creationId xmlns:p14="http://schemas.microsoft.com/office/powerpoint/2010/main" val="9935827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907409" y="6004378"/>
            <a:ext cx="6230785" cy="646414"/>
          </a:xfrm>
          <a:prstGeom prst="rect">
            <a:avLst/>
          </a:prstGeom>
        </p:spPr>
        <p:txBody>
          <a:bodyPr wrap="square" lIns="91523" tIns="45761" rIns="91523" bIns="45761">
            <a:spAutoFit/>
          </a:bodyPr>
          <a:lstStyle/>
          <a:p>
            <a:pPr defTabSz="915218"/>
            <a:r>
              <a:rPr lang="en-US" b="1" dirty="0">
                <a:solidFill>
                  <a:srgbClr val="FF0000"/>
                </a:solidFill>
              </a:rPr>
              <a:t>Breakthroughs happens because we are growing as part of an innovating ecosystem.</a:t>
            </a:r>
          </a:p>
        </p:txBody>
      </p:sp>
      <p:sp>
        <p:nvSpPr>
          <p:cNvPr id="18" name="Down Arrow 17"/>
          <p:cNvSpPr/>
          <p:nvPr/>
        </p:nvSpPr>
        <p:spPr bwMode="auto">
          <a:xfrm rot="16200000" flipV="1">
            <a:off x="8880362" y="3930662"/>
            <a:ext cx="229235" cy="4153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523" tIns="45761" rIns="91523" bIns="45761" numCol="1" rtlCol="0" anchor="ctr" anchorCtr="0" compatLnSpc="1">
            <a:prstTxWarp prst="textNoShape">
              <a:avLst/>
            </a:prstTxWarp>
          </a:bodyPr>
          <a:lstStyle/>
          <a:p>
            <a:pPr algn="ctr" defTabSz="915218" fontAlgn="base">
              <a:spcBef>
                <a:spcPct val="0"/>
              </a:spcBef>
              <a:spcAft>
                <a:spcPct val="0"/>
              </a:spcAft>
            </a:pPr>
            <a:endParaRPr lang="en-US" dirty="0">
              <a:solidFill>
                <a:srgbClr val="676767"/>
              </a:solidFill>
            </a:endParaRPr>
          </a:p>
        </p:txBody>
      </p:sp>
      <p:sp>
        <p:nvSpPr>
          <p:cNvPr id="2" name="Subtitle 1"/>
          <p:cNvSpPr>
            <a:spLocks noGrp="1"/>
          </p:cNvSpPr>
          <p:nvPr>
            <p:ph type="subTitle" idx="13"/>
          </p:nvPr>
        </p:nvSpPr>
        <p:spPr/>
        <p:txBody>
          <a:bodyPr/>
          <a:lstStyle/>
          <a:p>
            <a:endParaRPr lang="en-US" dirty="0"/>
          </a:p>
        </p:txBody>
      </p:sp>
      <p:sp>
        <p:nvSpPr>
          <p:cNvPr id="3" name="Title 2"/>
          <p:cNvSpPr>
            <a:spLocks noGrp="1"/>
          </p:cNvSpPr>
          <p:nvPr>
            <p:ph type="title"/>
          </p:nvPr>
        </p:nvSpPr>
        <p:spPr/>
        <p:txBody>
          <a:bodyPr/>
          <a:lstStyle/>
          <a:p>
            <a:r>
              <a:rPr lang="en-US" dirty="0"/>
              <a:t>Innovation “Magically” Happens When </a:t>
            </a:r>
            <a:br>
              <a:rPr lang="en-US" dirty="0"/>
            </a:br>
            <a:r>
              <a:rPr lang="en-US" u="sng" dirty="0"/>
              <a:t>All</a:t>
            </a:r>
            <a:r>
              <a:rPr lang="en-US" dirty="0"/>
              <a:t> the Key Pieces to Come Together – The DC-3 Effect</a:t>
            </a:r>
          </a:p>
        </p:txBody>
      </p:sp>
      <p:sp>
        <p:nvSpPr>
          <p:cNvPr id="4" name="Slide Number Placeholder 3"/>
          <p:cNvSpPr>
            <a:spLocks noGrp="1"/>
          </p:cNvSpPr>
          <p:nvPr>
            <p:ph type="sldNum" sz="quarter" idx="12"/>
          </p:nvPr>
        </p:nvSpPr>
        <p:spPr>
          <a:xfrm>
            <a:off x="181647" y="6617933"/>
            <a:ext cx="392326" cy="108000"/>
          </a:xfrm>
        </p:spPr>
        <p:txBody>
          <a:bodyPr/>
          <a:lstStyle/>
          <a:p>
            <a:fld id="{EEAD9179-7A6B-4268-BEB2-F3B8EB06115B}" type="slidenum">
              <a:rPr lang="en-US" smtClean="0"/>
              <a:t>22</a:t>
            </a:fld>
            <a:endParaRPr lang="en-US" dirty="0"/>
          </a:p>
        </p:txBody>
      </p:sp>
      <p:sp>
        <p:nvSpPr>
          <p:cNvPr id="7" name="Content Placeholder 3"/>
          <p:cNvSpPr txBox="1">
            <a:spLocks/>
          </p:cNvSpPr>
          <p:nvPr/>
        </p:nvSpPr>
        <p:spPr>
          <a:xfrm>
            <a:off x="992254" y="1633304"/>
            <a:ext cx="8210389" cy="4785281"/>
          </a:xfrm>
          <a:prstGeom prst="rect">
            <a:avLst/>
          </a:prstGeom>
        </p:spPr>
        <p:txBody>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3"/>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4"/>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9pPr>
          </a:lstStyle>
          <a:p>
            <a:pPr>
              <a:spcBef>
                <a:spcPts val="601"/>
              </a:spcBef>
            </a:pPr>
            <a:r>
              <a:rPr lang="en-US" dirty="0"/>
              <a:t>December 1903, the Wright proved that powered flight was possible. </a:t>
            </a:r>
          </a:p>
          <a:p>
            <a:pPr>
              <a:spcBef>
                <a:spcPts val="601"/>
              </a:spcBef>
            </a:pPr>
            <a:r>
              <a:rPr lang="en-US" dirty="0"/>
              <a:t>Thirty years later …  </a:t>
            </a:r>
          </a:p>
          <a:p>
            <a:pPr>
              <a:spcBef>
                <a:spcPts val="601"/>
              </a:spcBef>
            </a:pPr>
            <a:r>
              <a:rPr lang="en-US" dirty="0"/>
              <a:t>the McDonnell Douglas DC-3, introduced in 1935, ushered in the era of commercial air travel.</a:t>
            </a:r>
          </a:p>
          <a:p>
            <a:pPr>
              <a:spcBef>
                <a:spcPts val="601"/>
              </a:spcBef>
            </a:pPr>
            <a:r>
              <a:rPr lang="en-US" dirty="0"/>
              <a:t>The DC-3, for the first time, brought together five critical component technologies that formed a successful ensemble. </a:t>
            </a:r>
          </a:p>
          <a:p>
            <a:pPr>
              <a:spcBef>
                <a:spcPts val="601"/>
              </a:spcBef>
            </a:pPr>
            <a:r>
              <a:rPr lang="en-US" dirty="0"/>
              <a:t>They were: the variable-pitch propeller, retractable landing gear, a type of lightweight molded body construction called "monocoque", radial air-cooled engine and wing flaps. To succeed, the DC-3 needed all five; four were not enough.  </a:t>
            </a:r>
          </a:p>
          <a:p>
            <a:pPr>
              <a:spcBef>
                <a:spcPts val="601"/>
              </a:spcBef>
            </a:pPr>
            <a:r>
              <a:rPr lang="en-US" dirty="0"/>
              <a:t>One year earlier, the Boeing 247 was introduced with all of them except wing flaps.  It wasn’t a success.   </a:t>
            </a:r>
            <a:r>
              <a:rPr lang="en-US" sz="1400" dirty="0"/>
              <a:t>Peter Senge </a:t>
            </a:r>
            <a:r>
              <a:rPr lang="en-US" sz="1400" u="sng" dirty="0"/>
              <a:t>The Fifth Discipline</a:t>
            </a:r>
            <a:endParaRPr lang="en-US" sz="1400" dirty="0"/>
          </a:p>
        </p:txBody>
      </p:sp>
      <p:sp>
        <p:nvSpPr>
          <p:cNvPr id="9" name="Down Arrow 8"/>
          <p:cNvSpPr/>
          <p:nvPr/>
        </p:nvSpPr>
        <p:spPr bwMode="auto">
          <a:xfrm rot="16200000" flipV="1">
            <a:off x="9001946" y="5102948"/>
            <a:ext cx="229235" cy="415326"/>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none" lIns="91523" tIns="45761" rIns="91523" bIns="45761" numCol="1" rtlCol="0" anchor="ctr" anchorCtr="0" compatLnSpc="1">
            <a:prstTxWarp prst="textNoShape">
              <a:avLst/>
            </a:prstTxWarp>
          </a:bodyPr>
          <a:lstStyle/>
          <a:p>
            <a:pPr algn="ctr" defTabSz="915218" fontAlgn="base">
              <a:spcBef>
                <a:spcPct val="0"/>
              </a:spcBef>
              <a:spcAft>
                <a:spcPct val="0"/>
              </a:spcAft>
            </a:pPr>
            <a:endParaRPr lang="en-US" dirty="0">
              <a:solidFill>
                <a:srgbClr val="676767"/>
              </a:solidFill>
            </a:endParaRPr>
          </a:p>
        </p:txBody>
      </p:sp>
      <p:sp>
        <p:nvSpPr>
          <p:cNvPr id="11" name="Rectangle 10"/>
          <p:cNvSpPr/>
          <p:nvPr/>
        </p:nvSpPr>
        <p:spPr bwMode="gray">
          <a:xfrm>
            <a:off x="735517" y="1310006"/>
            <a:ext cx="9091521" cy="546770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380088" y="1485118"/>
            <a:ext cx="6325507" cy="925895"/>
          </a:xfrm>
          <a:prstGeom prst="rect">
            <a:avLst/>
          </a:prstGeom>
          <a:solidFill>
            <a:schemeClr val="bg1">
              <a:lumMod val="95000"/>
            </a:schemeClr>
          </a:solidFill>
          <a:ln>
            <a:solidFill>
              <a:schemeClr val="tx1"/>
            </a:solidFill>
          </a:ln>
        </p:spPr>
        <p:txBody>
          <a:bodyPr wrap="square" lIns="91523" tIns="45761" rIns="91523" bIns="45761" rtlCol="0">
            <a:spAutoFit/>
          </a:bodyPr>
          <a:lstStyle/>
          <a:p>
            <a:pPr defTabSz="915218"/>
            <a:r>
              <a:rPr lang="en-US" dirty="0">
                <a:solidFill>
                  <a:srgbClr val="676767"/>
                </a:solidFill>
              </a:rPr>
              <a:t>Then I learned that the DC-3 won for economic reasons, it had 50% more capacity that the Boeing 247, 7 rows of 3 vs 7 rows of 2.  Tom Petzinger, </a:t>
            </a:r>
            <a:r>
              <a:rPr lang="en-US" i="1" dirty="0">
                <a:solidFill>
                  <a:srgbClr val="676767"/>
                </a:solidFill>
              </a:rPr>
              <a:t>Hard Landings </a:t>
            </a:r>
          </a:p>
        </p:txBody>
      </p:sp>
      <p:sp>
        <p:nvSpPr>
          <p:cNvPr id="15" name="TextBox 14"/>
          <p:cNvSpPr txBox="1"/>
          <p:nvPr/>
        </p:nvSpPr>
        <p:spPr>
          <a:xfrm>
            <a:off x="1922310" y="2636954"/>
            <a:ext cx="6496987" cy="925895"/>
          </a:xfrm>
          <a:prstGeom prst="rect">
            <a:avLst/>
          </a:prstGeom>
          <a:solidFill>
            <a:schemeClr val="bg1">
              <a:lumMod val="95000"/>
            </a:schemeClr>
          </a:solidFill>
          <a:ln>
            <a:solidFill>
              <a:schemeClr val="tx1"/>
            </a:solidFill>
          </a:ln>
        </p:spPr>
        <p:txBody>
          <a:bodyPr wrap="square" lIns="91523" tIns="45761" rIns="91523" bIns="45761" rtlCol="0">
            <a:spAutoFit/>
          </a:bodyPr>
          <a:lstStyle/>
          <a:p>
            <a:pPr defTabSz="915218"/>
            <a:r>
              <a:rPr lang="en-US" dirty="0">
                <a:solidFill>
                  <a:srgbClr val="676767"/>
                </a:solidFill>
              </a:rPr>
              <a:t>The Boeing 247 had flaps, but didn’t need them.  The DC-3 was the first plane to require flaps to fly given the higher wing loading to carry the additional passengers.  Pilot - Robert Uber</a:t>
            </a:r>
            <a:endParaRPr lang="en-US" i="1" dirty="0">
              <a:solidFill>
                <a:srgbClr val="676767"/>
              </a:solidFill>
            </a:endParaRPr>
          </a:p>
        </p:txBody>
      </p:sp>
      <p:sp>
        <p:nvSpPr>
          <p:cNvPr id="16" name="TextBox 15"/>
          <p:cNvSpPr txBox="1"/>
          <p:nvPr/>
        </p:nvSpPr>
        <p:spPr>
          <a:xfrm>
            <a:off x="1380088" y="5650164"/>
            <a:ext cx="7430955" cy="923412"/>
          </a:xfrm>
          <a:prstGeom prst="rect">
            <a:avLst/>
          </a:prstGeom>
          <a:solidFill>
            <a:schemeClr val="bg1">
              <a:lumMod val="95000"/>
            </a:schemeClr>
          </a:solidFill>
          <a:ln>
            <a:solidFill>
              <a:schemeClr val="tx1"/>
            </a:solidFill>
          </a:ln>
        </p:spPr>
        <p:txBody>
          <a:bodyPr wrap="square" lIns="91523" tIns="45761" rIns="91523" bIns="45761" rtlCol="0">
            <a:spAutoFit/>
          </a:bodyPr>
          <a:lstStyle/>
          <a:p>
            <a:pPr defTabSz="915218"/>
            <a:r>
              <a:rPr lang="en-US" b="1" dirty="0">
                <a:solidFill>
                  <a:srgbClr val="FF0000"/>
                </a:solidFill>
              </a:rPr>
              <a:t>It takes multiple TRUE perspectives to really understand something, thus it is said, “by the mouth of two or three witnesses the matter shall be established.” </a:t>
            </a:r>
            <a:r>
              <a:rPr lang="en-US" b="1" i="1" dirty="0">
                <a:solidFill>
                  <a:srgbClr val="FF0000"/>
                </a:solidFill>
              </a:rPr>
              <a:t>Deuteronomy 19:15 (NKJV)</a:t>
            </a:r>
          </a:p>
        </p:txBody>
      </p:sp>
      <p:sp>
        <p:nvSpPr>
          <p:cNvPr id="17" name="TextBox 16"/>
          <p:cNvSpPr txBox="1"/>
          <p:nvPr/>
        </p:nvSpPr>
        <p:spPr>
          <a:xfrm>
            <a:off x="1380088" y="3831946"/>
            <a:ext cx="6997761" cy="646414"/>
          </a:xfrm>
          <a:prstGeom prst="rect">
            <a:avLst/>
          </a:prstGeom>
          <a:solidFill>
            <a:schemeClr val="bg1">
              <a:lumMod val="95000"/>
            </a:schemeClr>
          </a:solidFill>
          <a:ln>
            <a:solidFill>
              <a:schemeClr val="tx1"/>
            </a:solidFill>
          </a:ln>
        </p:spPr>
        <p:txBody>
          <a:bodyPr wrap="square" lIns="91523" tIns="45761" rIns="91523" bIns="45761" rtlCol="0">
            <a:spAutoFit/>
          </a:bodyPr>
          <a:lstStyle/>
          <a:p>
            <a:pPr defTabSz="915218"/>
            <a:r>
              <a:rPr lang="en-US" dirty="0">
                <a:solidFill>
                  <a:srgbClr val="676767"/>
                </a:solidFill>
              </a:rPr>
              <a:t>Aluminum had once been the most expensive metal in the world.  It wasn’t until the 1920’s that an all aluminum plane was possible</a:t>
            </a:r>
            <a:endParaRPr lang="en-US" i="1" dirty="0">
              <a:solidFill>
                <a:srgbClr val="676767"/>
              </a:solidFill>
            </a:endParaRPr>
          </a:p>
        </p:txBody>
      </p:sp>
      <p:pic>
        <p:nvPicPr>
          <p:cNvPr id="12" name="Picture 2" descr="http://www.rqriley.com/WrightImgs/Wright1stFlight.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364187" y="1138634"/>
            <a:ext cx="2455035" cy="19025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4" descr="http://lookingforghosts.files.wordpress.com/2010/07/douglasdc3-1947.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369197" y="3384877"/>
            <a:ext cx="2489643" cy="16640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20DBF927-6933-4638-A70D-510C78F43ECF}"/>
              </a:ext>
            </a:extLst>
          </p:cNvPr>
          <p:cNvSpPr txBox="1"/>
          <p:nvPr/>
        </p:nvSpPr>
        <p:spPr>
          <a:xfrm>
            <a:off x="1922310" y="4768093"/>
            <a:ext cx="6997761" cy="646414"/>
          </a:xfrm>
          <a:prstGeom prst="rect">
            <a:avLst/>
          </a:prstGeom>
          <a:solidFill>
            <a:schemeClr val="bg1">
              <a:lumMod val="95000"/>
            </a:schemeClr>
          </a:solidFill>
          <a:ln>
            <a:solidFill>
              <a:schemeClr val="tx1"/>
            </a:solidFill>
          </a:ln>
        </p:spPr>
        <p:txBody>
          <a:bodyPr wrap="square" lIns="91523" tIns="45761" rIns="91523" bIns="45761" rtlCol="0">
            <a:spAutoFit/>
          </a:bodyPr>
          <a:lstStyle/>
          <a:p>
            <a:pPr defTabSz="915218"/>
            <a:r>
              <a:rPr lang="en-US" dirty="0">
                <a:solidFill>
                  <a:srgbClr val="676767"/>
                </a:solidFill>
              </a:rPr>
              <a:t>The Fokker F-10, a leading plane before the DC-3, was grounded because of cracking of their wooden wing beam.</a:t>
            </a:r>
            <a:endParaRPr lang="en-US" i="1" dirty="0">
              <a:solidFill>
                <a:srgbClr val="676767"/>
              </a:solidFill>
            </a:endParaRPr>
          </a:p>
        </p:txBody>
      </p:sp>
    </p:spTree>
    <p:custDataLst>
      <p:tags r:id="rId1"/>
    </p:custDataLst>
    <p:extLst>
      <p:ext uri="{BB962C8B-B14F-4D97-AF65-F5344CB8AC3E}">
        <p14:creationId xmlns:p14="http://schemas.microsoft.com/office/powerpoint/2010/main" val="20887278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460450" y="1578890"/>
            <a:ext cx="4321995" cy="4533113"/>
          </a:xfrm>
        </p:spPr>
        <p:txBody>
          <a:bodyPr/>
          <a:lstStyle/>
          <a:p>
            <a:r>
              <a:rPr lang="en-US" dirty="0"/>
              <a:t>The CT Injector market discoveries look accidental, but they are partially explained by Peter Senge’s DC-3 Effect story.</a:t>
            </a:r>
          </a:p>
          <a:p>
            <a:r>
              <a:rPr lang="en-US" dirty="0"/>
              <a:t>The companies in our imaging “ecosystem” are innovating in their own spaces, and these sometimes simple separate innovations can come together to create a breakthrough.</a:t>
            </a:r>
          </a:p>
        </p:txBody>
      </p:sp>
      <p:sp>
        <p:nvSpPr>
          <p:cNvPr id="3" name="Title 2"/>
          <p:cNvSpPr>
            <a:spLocks noGrp="1"/>
          </p:cNvSpPr>
          <p:nvPr>
            <p:ph type="title"/>
          </p:nvPr>
        </p:nvSpPr>
        <p:spPr>
          <a:xfrm>
            <a:off x="439839" y="381095"/>
            <a:ext cx="11390098" cy="485109"/>
          </a:xfrm>
        </p:spPr>
        <p:txBody>
          <a:bodyPr/>
          <a:lstStyle/>
          <a:p>
            <a:r>
              <a:rPr lang="en-US" dirty="0"/>
              <a:t>“Accidental” Injector Growth – It is Actually the DC-3 Effect</a:t>
            </a:r>
          </a:p>
        </p:txBody>
      </p:sp>
      <p:sp>
        <p:nvSpPr>
          <p:cNvPr id="4" name="Subtitle 3"/>
          <p:cNvSpPr>
            <a:spLocks noGrp="1"/>
          </p:cNvSpPr>
          <p:nvPr>
            <p:ph type="subTitle" idx="10"/>
          </p:nvPr>
        </p:nvSpPr>
        <p:spPr/>
        <p:txBody>
          <a:bodyPr/>
          <a:lstStyle/>
          <a:p>
            <a:r>
              <a:rPr lang="en-US" dirty="0"/>
              <a:t>Once the principle is understood, it can be used.</a:t>
            </a:r>
          </a:p>
        </p:txBody>
      </p:sp>
      <p:sp>
        <p:nvSpPr>
          <p:cNvPr id="6" name="Slide Number Placeholder 5"/>
          <p:cNvSpPr>
            <a:spLocks noGrp="1"/>
          </p:cNvSpPr>
          <p:nvPr>
            <p:ph type="sldNum" sz="quarter" idx="4"/>
          </p:nvPr>
        </p:nvSpPr>
        <p:spPr/>
        <p:txBody>
          <a:bodyPr/>
          <a:lstStyle/>
          <a:p>
            <a:r>
              <a:rPr lang="en-US" dirty="0">
                <a:solidFill>
                  <a:srgbClr val="4D4D4D"/>
                </a:solidFill>
              </a:rPr>
              <a:t>Page </a:t>
            </a:r>
            <a:fld id="{87F334AE-4EAC-4C2D-A638-92A76F09FCC4}" type="slidenum">
              <a:rPr lang="en-US" smtClean="0">
                <a:solidFill>
                  <a:srgbClr val="4D4D4D"/>
                </a:solidFill>
              </a:rPr>
              <a:pPr/>
              <a:t>23</a:t>
            </a:fld>
            <a:endParaRPr lang="en-US" dirty="0">
              <a:solidFill>
                <a:srgbClr val="4D4D4D"/>
              </a:solidFill>
            </a:endParaRPr>
          </a:p>
        </p:txBody>
      </p:sp>
      <p:sp>
        <p:nvSpPr>
          <p:cNvPr id="7" name="Content Placeholder 6"/>
          <p:cNvSpPr>
            <a:spLocks noGrp="1"/>
          </p:cNvSpPr>
          <p:nvPr>
            <p:ph idx="12"/>
          </p:nvPr>
        </p:nvSpPr>
        <p:spPr>
          <a:xfrm>
            <a:off x="4900172" y="1533896"/>
            <a:ext cx="7089422" cy="4802185"/>
          </a:xfrm>
          <a:ln>
            <a:solidFill>
              <a:schemeClr val="accent1">
                <a:lumMod val="75000"/>
                <a:lumOff val="25000"/>
              </a:schemeClr>
            </a:solidFill>
          </a:ln>
        </p:spPr>
        <p:txBody>
          <a:bodyPr vert="horz" lIns="91440" tIns="91440" rIns="91440" bIns="91440" rtlCol="0">
            <a:noAutofit/>
          </a:bodyPr>
          <a:lstStyle/>
          <a:p>
            <a:pPr>
              <a:spcBef>
                <a:spcPts val="601"/>
              </a:spcBef>
            </a:pPr>
            <a:r>
              <a:rPr lang="en-US" sz="1600" dirty="0"/>
              <a:t>"On a cold, clear morning in December 1903, at Kitty Hawk, North Carolina, the fragile aircraft of Wilbur and Orville Wright proved that powered flight was possible. </a:t>
            </a:r>
          </a:p>
          <a:p>
            <a:pPr>
              <a:spcBef>
                <a:spcPts val="601"/>
              </a:spcBef>
            </a:pPr>
            <a:r>
              <a:rPr lang="en-US" sz="1600" dirty="0"/>
              <a:t>Thus was the airplane invented; but it would take more than thirty years before commercial aviation could serve the general public… the McDonnell Douglas DC-3, introduced in 1935, ushered in the era of commercial air travel." </a:t>
            </a:r>
          </a:p>
          <a:p>
            <a:pPr>
              <a:spcBef>
                <a:spcPts val="601"/>
              </a:spcBef>
            </a:pPr>
            <a:r>
              <a:rPr lang="en-US" sz="1600" dirty="0"/>
              <a:t>"The DC-3, for the first time, brought together five critical component technologies that formed a successful ensemble. They were: the variable-pitch propeller, retractable landing gear, a type of lightweight molded body construction called "monocoque", radial air-cooled engine and wing flaps. To succeed, the DC-3 needed all five; four were not enough.”  </a:t>
            </a:r>
          </a:p>
          <a:p>
            <a:pPr>
              <a:spcBef>
                <a:spcPts val="601"/>
              </a:spcBef>
            </a:pPr>
            <a:r>
              <a:rPr lang="en-US" sz="1600" dirty="0"/>
              <a:t>“One year earlier, the Boeing 247 was introduced with all of them except wing flaps.  Lacking wing flaps, Boeing’s engineers found that the plane was unstable on take-off and landing and had to downsize the engine." 				Peter Senge  </a:t>
            </a:r>
            <a:r>
              <a:rPr lang="en-US" sz="1600" i="1" dirty="0"/>
              <a:t>Fifth Discipline</a:t>
            </a:r>
          </a:p>
          <a:p>
            <a:endParaRPr lang="en-US" sz="1600" dirty="0"/>
          </a:p>
        </p:txBody>
      </p:sp>
      <p:pic>
        <p:nvPicPr>
          <p:cNvPr id="9" name="Picture 2" descr="http://www.rqriley.com/WrightImgs/Wright1stFligh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5510" y="4395379"/>
            <a:ext cx="2460692" cy="19069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http://lookingforghosts.files.wordpress.com/2010/07/douglasdc3-194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2186" y="4065940"/>
            <a:ext cx="2630259" cy="17580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3895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460450" y="1578890"/>
            <a:ext cx="4321995" cy="4533113"/>
          </a:xfrm>
        </p:spPr>
        <p:txBody>
          <a:bodyPr/>
          <a:lstStyle/>
          <a:p>
            <a:r>
              <a:rPr lang="en-US" dirty="0"/>
              <a:t>The CT Injector market discoveries look accidental, but they are partially explained by Peter Senge’s DC-3 Effect story.</a:t>
            </a:r>
          </a:p>
          <a:p>
            <a:r>
              <a:rPr lang="en-US" dirty="0"/>
              <a:t>The companies in our imaging “ecosystem” are innovating in their own spaces, and these sometimes simple separate innovations can come together to create a breakthrough.</a:t>
            </a:r>
          </a:p>
        </p:txBody>
      </p:sp>
      <p:sp>
        <p:nvSpPr>
          <p:cNvPr id="3" name="Title 2"/>
          <p:cNvSpPr>
            <a:spLocks noGrp="1"/>
          </p:cNvSpPr>
          <p:nvPr>
            <p:ph type="title"/>
          </p:nvPr>
        </p:nvSpPr>
        <p:spPr>
          <a:xfrm>
            <a:off x="439839" y="381095"/>
            <a:ext cx="11390098" cy="485109"/>
          </a:xfrm>
        </p:spPr>
        <p:txBody>
          <a:bodyPr/>
          <a:lstStyle/>
          <a:p>
            <a:r>
              <a:rPr lang="en-US" dirty="0"/>
              <a:t>“Accidental” Injector Growth – It is Actually the DC-3 Effect</a:t>
            </a:r>
          </a:p>
        </p:txBody>
      </p:sp>
      <p:sp>
        <p:nvSpPr>
          <p:cNvPr id="4" name="Subtitle 3"/>
          <p:cNvSpPr>
            <a:spLocks noGrp="1"/>
          </p:cNvSpPr>
          <p:nvPr>
            <p:ph type="subTitle" idx="10"/>
          </p:nvPr>
        </p:nvSpPr>
        <p:spPr>
          <a:xfrm>
            <a:off x="450135" y="914426"/>
            <a:ext cx="9786649" cy="369332"/>
          </a:xfrm>
        </p:spPr>
        <p:txBody>
          <a:bodyPr/>
          <a:lstStyle/>
          <a:p>
            <a:r>
              <a:rPr lang="en-US" dirty="0">
                <a:solidFill>
                  <a:srgbClr val="FF0000"/>
                </a:solidFill>
              </a:rPr>
              <a:t>But even Senge’s DC-3 Effect Isn’t the Complete Picture.</a:t>
            </a:r>
            <a:endParaRPr lang="en-US" dirty="0"/>
          </a:p>
        </p:txBody>
      </p:sp>
      <p:sp>
        <p:nvSpPr>
          <p:cNvPr id="6" name="Slide Number Placeholder 5"/>
          <p:cNvSpPr>
            <a:spLocks noGrp="1"/>
          </p:cNvSpPr>
          <p:nvPr>
            <p:ph type="sldNum" sz="quarter" idx="4"/>
          </p:nvPr>
        </p:nvSpPr>
        <p:spPr/>
        <p:txBody>
          <a:bodyPr/>
          <a:lstStyle/>
          <a:p>
            <a:r>
              <a:rPr lang="en-US" dirty="0">
                <a:solidFill>
                  <a:srgbClr val="4D4D4D"/>
                </a:solidFill>
              </a:rPr>
              <a:t>Page </a:t>
            </a:r>
            <a:fld id="{87F334AE-4EAC-4C2D-A638-92A76F09FCC4}" type="slidenum">
              <a:rPr lang="en-US" smtClean="0">
                <a:solidFill>
                  <a:srgbClr val="4D4D4D"/>
                </a:solidFill>
              </a:rPr>
              <a:pPr/>
              <a:t>24</a:t>
            </a:fld>
            <a:endParaRPr lang="en-US" dirty="0">
              <a:solidFill>
                <a:srgbClr val="4D4D4D"/>
              </a:solidFill>
            </a:endParaRPr>
          </a:p>
        </p:txBody>
      </p:sp>
      <p:sp>
        <p:nvSpPr>
          <p:cNvPr id="7" name="Content Placeholder 6"/>
          <p:cNvSpPr>
            <a:spLocks noGrp="1"/>
          </p:cNvSpPr>
          <p:nvPr>
            <p:ph idx="12"/>
          </p:nvPr>
        </p:nvSpPr>
        <p:spPr>
          <a:xfrm>
            <a:off x="4900172" y="1441729"/>
            <a:ext cx="7089422" cy="4617623"/>
          </a:xfrm>
          <a:ln>
            <a:solidFill>
              <a:schemeClr val="accent1">
                <a:lumMod val="75000"/>
                <a:lumOff val="25000"/>
              </a:schemeClr>
            </a:solidFill>
          </a:ln>
        </p:spPr>
        <p:txBody>
          <a:bodyPr vert="horz" lIns="91440" tIns="91440" rIns="91440" bIns="91440" rtlCol="0">
            <a:noAutofit/>
          </a:bodyPr>
          <a:lstStyle/>
          <a:p>
            <a:pPr>
              <a:spcBef>
                <a:spcPts val="601"/>
              </a:spcBef>
            </a:pPr>
            <a:r>
              <a:rPr lang="en-US" sz="1400" dirty="0">
                <a:solidFill>
                  <a:schemeClr val="accent1">
                    <a:lumMod val="90000"/>
                    <a:lumOff val="10000"/>
                  </a:schemeClr>
                </a:solidFill>
              </a:rPr>
              <a:t>Upon hearing the DC-3 Effect story, Tom Petzinger, the author of </a:t>
            </a:r>
            <a:r>
              <a:rPr lang="en-US" sz="1400" i="1" dirty="0">
                <a:solidFill>
                  <a:schemeClr val="accent1">
                    <a:lumMod val="90000"/>
                    <a:lumOff val="10000"/>
                  </a:schemeClr>
                </a:solidFill>
              </a:rPr>
              <a:t>Hard Landings</a:t>
            </a:r>
            <a:r>
              <a:rPr lang="en-US" sz="1400" dirty="0">
                <a:solidFill>
                  <a:schemeClr val="accent1">
                    <a:lumMod val="90000"/>
                    <a:lumOff val="10000"/>
                  </a:schemeClr>
                </a:solidFill>
              </a:rPr>
              <a:t>, explained to me that the DC-3 won for economic reasons, it had 50% more capacity that the Boeing 247, 7 rows of 3 people vs. Boeing’s 7 rows of 2.  So the DC-3 generated 50% more revenue for about the same costs.</a:t>
            </a:r>
          </a:p>
          <a:p>
            <a:pPr>
              <a:spcBef>
                <a:spcPts val="601"/>
              </a:spcBef>
            </a:pPr>
            <a:r>
              <a:rPr lang="en-US" sz="1400" dirty="0">
                <a:solidFill>
                  <a:schemeClr val="accent1">
                    <a:lumMod val="90000"/>
                    <a:lumOff val="10000"/>
                  </a:schemeClr>
                </a:solidFill>
              </a:rPr>
              <a:t>Later Robert Uber, a private pilot, explained that Boeing 247 didn’t need flaps.  The DC-3 was a hastily enlarged version of the DC-2 which had carried 14 people.  Douglas enlarged the cabin but not the wings, so it was the first plane to require flaps to fly given the higher wing lift needed to take off with  the additional weight.   </a:t>
            </a:r>
          </a:p>
          <a:p>
            <a:pPr>
              <a:spcBef>
                <a:spcPts val="601"/>
              </a:spcBef>
            </a:pPr>
            <a:r>
              <a:rPr lang="en-US" sz="1400" dirty="0">
                <a:solidFill>
                  <a:schemeClr val="accent1">
                    <a:lumMod val="90000"/>
                    <a:lumOff val="10000"/>
                  </a:schemeClr>
                </a:solidFill>
              </a:rPr>
              <a:t>Wikipedia explains that United Airline pilots had objected to the use of Hornet engines (in the Boeing 247) because most pilots were accustomed to the less-powerful Wasps and found the Hornets overpowering.  But once Boeing incorporated the smaller engines, they couldn’t easily change to larger ones, and so catch up to the DC-3. It is ironic that doing what the “customer” requested kept them from doing what the customer needed..</a:t>
            </a:r>
          </a:p>
          <a:p>
            <a:pPr>
              <a:spcBef>
                <a:spcPts val="601"/>
              </a:spcBef>
            </a:pPr>
            <a:r>
              <a:rPr lang="en-US" sz="1400" dirty="0">
                <a:solidFill>
                  <a:schemeClr val="accent1">
                    <a:lumMod val="90000"/>
                    <a:lumOff val="10000"/>
                  </a:schemeClr>
                </a:solidFill>
              </a:rPr>
              <a:t>In the 1800’s aluminum was the most expensive metal in the world.  It was only by the 1920’s that aluminum price came down enough to build an all aluminum airplane.</a:t>
            </a:r>
          </a:p>
          <a:p>
            <a:pPr>
              <a:spcBef>
                <a:spcPts val="601"/>
              </a:spcBef>
            </a:pPr>
            <a:r>
              <a:rPr lang="en-US" sz="1400" dirty="0">
                <a:solidFill>
                  <a:schemeClr val="accent1">
                    <a:lumMod val="90000"/>
                    <a:lumOff val="10000"/>
                  </a:schemeClr>
                </a:solidFill>
              </a:rPr>
              <a:t>A leading passenger plane of that day, the Fokker F-10 had a spruce wing beam.  Some were cracking and so they were all grounded a few year before the DC-3 came out.</a:t>
            </a:r>
          </a:p>
          <a:p>
            <a:pPr>
              <a:spcBef>
                <a:spcPts val="601"/>
              </a:spcBef>
            </a:pPr>
            <a:r>
              <a:rPr lang="en-US" sz="1400" b="1" dirty="0">
                <a:solidFill>
                  <a:schemeClr val="accent1">
                    <a:lumMod val="90000"/>
                    <a:lumOff val="10000"/>
                  </a:schemeClr>
                </a:solidFill>
              </a:rPr>
              <a:t>Notice how many perspectives it takes to fully picture what is going on!</a:t>
            </a:r>
          </a:p>
          <a:p>
            <a:endParaRPr lang="en-US" sz="1400" dirty="0"/>
          </a:p>
        </p:txBody>
      </p:sp>
      <p:pic>
        <p:nvPicPr>
          <p:cNvPr id="9" name="Picture 2" descr="http://www.rqriley.com/WrightImgs/Wright1stFligh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5510" y="4395379"/>
            <a:ext cx="2460692" cy="19069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 name="Picture 4" descr="http://lookingforghosts.files.wordpress.com/2010/07/douglasdc3-1947.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52186" y="4065940"/>
            <a:ext cx="2630259" cy="17580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11E8681-143E-4DFA-9332-5CB7AEFAB6F2}"/>
              </a:ext>
            </a:extLst>
          </p:cNvPr>
          <p:cNvSpPr txBox="1"/>
          <p:nvPr/>
        </p:nvSpPr>
        <p:spPr bwMode="gray">
          <a:xfrm>
            <a:off x="4900173" y="6476906"/>
            <a:ext cx="6929765" cy="251272"/>
          </a:xfrm>
          <a:prstGeom prst="rect">
            <a:avLst/>
          </a:prstGeom>
          <a:noFill/>
        </p:spPr>
        <p:txBody>
          <a:bodyPr wrap="square" lIns="0" tIns="0" rIns="0" bIns="0" rtlCol="0">
            <a:noAutofit/>
          </a:bodyPr>
          <a:lstStyle/>
          <a:p>
            <a:pPr algn="r"/>
            <a:r>
              <a:rPr lang="en-US" sz="1400" dirty="0">
                <a:hlinkClick r:id="rId4"/>
              </a:rPr>
              <a:t>https://epdf.pub/landmarks-in-modern-american-business.html</a:t>
            </a:r>
            <a:endParaRPr lang="en-US" sz="1400" dirty="0"/>
          </a:p>
        </p:txBody>
      </p:sp>
    </p:spTree>
    <p:extLst>
      <p:ext uri="{BB962C8B-B14F-4D97-AF65-F5344CB8AC3E}">
        <p14:creationId xmlns:p14="http://schemas.microsoft.com/office/powerpoint/2010/main" val="27645094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p:cNvSpPr>
            <a:spLocks noGrp="1"/>
          </p:cNvSpPr>
          <p:nvPr>
            <p:ph type="subTitle" idx="13"/>
          </p:nvPr>
        </p:nvSpPr>
        <p:spPr/>
        <p:txBody>
          <a:bodyPr/>
          <a:lstStyle/>
          <a:p>
            <a:endParaRPr lang="en-US" dirty="0"/>
          </a:p>
        </p:txBody>
      </p:sp>
      <p:sp>
        <p:nvSpPr>
          <p:cNvPr id="3" name="Title 2"/>
          <p:cNvSpPr>
            <a:spLocks noGrp="1"/>
          </p:cNvSpPr>
          <p:nvPr>
            <p:ph type="title"/>
          </p:nvPr>
        </p:nvSpPr>
        <p:spPr/>
        <p:txBody>
          <a:bodyPr/>
          <a:lstStyle/>
          <a:p>
            <a:r>
              <a:rPr lang="en-US" b="1" dirty="0"/>
              <a:t>When Summiting</a:t>
            </a:r>
            <a:r>
              <a:rPr lang="en-US" dirty="0"/>
              <a:t> – The mountain top (the market) is visible to all</a:t>
            </a:r>
          </a:p>
        </p:txBody>
      </p:sp>
      <p:sp>
        <p:nvSpPr>
          <p:cNvPr id="4" name="Slide Number Placeholder 3"/>
          <p:cNvSpPr>
            <a:spLocks noGrp="1"/>
          </p:cNvSpPr>
          <p:nvPr>
            <p:ph type="sldNum" sz="quarter" idx="12"/>
          </p:nvPr>
        </p:nvSpPr>
        <p:spPr/>
        <p:txBody>
          <a:bodyPr/>
          <a:lstStyle/>
          <a:p>
            <a:fld id="{EEAD9179-7A6B-4268-BEB2-F3B8EB06115B}" type="slidenum">
              <a:rPr lang="en-US" smtClean="0">
                <a:solidFill>
                  <a:srgbClr val="00BCFF"/>
                </a:solidFill>
              </a:rPr>
              <a:pPr/>
              <a:t>25</a:t>
            </a:fld>
            <a:endParaRPr lang="en-US" dirty="0">
              <a:solidFill>
                <a:srgbClr val="00BCFF"/>
              </a:solidFill>
            </a:endParaRPr>
          </a:p>
        </p:txBody>
      </p:sp>
      <p:sp>
        <p:nvSpPr>
          <p:cNvPr id="10" name="Text Placeholder 9"/>
          <p:cNvSpPr>
            <a:spLocks noGrp="1"/>
          </p:cNvSpPr>
          <p:nvPr>
            <p:ph type="body" sz="quarter" idx="14"/>
          </p:nvPr>
        </p:nvSpPr>
        <p:spPr/>
        <p:txBody>
          <a:bodyPr/>
          <a:lstStyle/>
          <a:p>
            <a:endParaRPr lang="en-US" dirty="0"/>
          </a:p>
        </p:txBody>
      </p:sp>
      <p:sp>
        <p:nvSpPr>
          <p:cNvPr id="7" name="Title 2"/>
          <p:cNvSpPr txBox="1">
            <a:spLocks/>
          </p:cNvSpPr>
          <p:nvPr/>
        </p:nvSpPr>
        <p:spPr bwMode="gray">
          <a:xfrm>
            <a:off x="1135015" y="5709533"/>
            <a:ext cx="10798460" cy="864000"/>
          </a:xfrm>
          <a:prstGeom prst="rect">
            <a:avLst/>
          </a:prstGeom>
        </p:spPr>
        <p:txBody>
          <a:bodyPr vert="horz" lIns="0" tIns="0" rIns="0" bIns="0" rtlCol="0" anchor="b">
            <a:noAutofit/>
          </a:bodyPr>
          <a:lstStyle>
            <a:lvl1pPr algn="l" defTabSz="914400" rtl="0" eaLnBrk="1" latinLnBrk="0" hangingPunct="1">
              <a:spcBef>
                <a:spcPct val="0"/>
              </a:spcBef>
              <a:buNone/>
              <a:defRPr sz="2800" kern="1200">
                <a:solidFill>
                  <a:schemeClr val="accent1"/>
                </a:solidFill>
                <a:latin typeface="+mj-lt"/>
                <a:ea typeface="+mj-ea"/>
                <a:cs typeface="+mj-cs"/>
              </a:defRPr>
            </a:lvl1pPr>
          </a:lstStyle>
          <a:p>
            <a:pPr algn="r"/>
            <a:r>
              <a:rPr lang="en-US" b="1" dirty="0"/>
              <a:t>In Spelunking</a:t>
            </a:r>
            <a:r>
              <a:rPr lang="en-US" dirty="0"/>
              <a:t> – The caverns (the bigger markets) </a:t>
            </a:r>
          </a:p>
          <a:p>
            <a:pPr algn="r"/>
            <a:r>
              <a:rPr lang="en-US" dirty="0"/>
              <a:t>can only be discovered by going in and exploring.</a:t>
            </a:r>
          </a:p>
        </p:txBody>
      </p:sp>
      <p:pic>
        <p:nvPicPr>
          <p:cNvPr id="11" name="Picture 2" descr="http://www.mountainsoftravelphotos.com/Everest/Best/slides/32%20Mount%20Everest%20North%20Face%20From%20Rongbuk%20At%20Sunset.jpg"/>
          <p:cNvPicPr preferRelativeResize="0">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8603" y="1142129"/>
            <a:ext cx="5446253" cy="45331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5" descr="I:\Ned_MyDocuments_Always_Ned\i3_Innovation\Images\Caves\BogRoom_John Wise – Dreams, Moments, Travel_20050624_7845_784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35595" y="1390166"/>
            <a:ext cx="7173102" cy="40488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49486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Content Placeholder 7"/>
          <p:cNvSpPr>
            <a:spLocks noGrp="1"/>
          </p:cNvSpPr>
          <p:nvPr>
            <p:ph idx="11"/>
          </p:nvPr>
        </p:nvSpPr>
        <p:spPr/>
        <p:txBody>
          <a:bodyPr/>
          <a:lstStyle/>
          <a:p>
            <a:endParaRPr lang="en-US" dirty="0"/>
          </a:p>
        </p:txBody>
      </p:sp>
      <p:sp>
        <p:nvSpPr>
          <p:cNvPr id="6" name="Title 5"/>
          <p:cNvSpPr>
            <a:spLocks noGrp="1"/>
          </p:cNvSpPr>
          <p:nvPr>
            <p:ph type="title"/>
          </p:nvPr>
        </p:nvSpPr>
        <p:spPr/>
        <p:txBody>
          <a:bodyPr/>
          <a:lstStyle/>
          <a:p>
            <a:r>
              <a:rPr lang="en-US" dirty="0"/>
              <a:t>Summiting – Climbing to the Top of the  Mountain</a:t>
            </a:r>
          </a:p>
        </p:txBody>
      </p:sp>
      <p:sp>
        <p:nvSpPr>
          <p:cNvPr id="7" name="Subtitle 6"/>
          <p:cNvSpPr>
            <a:spLocks noGrp="1"/>
          </p:cNvSpPr>
          <p:nvPr>
            <p:ph type="subTitle" idx="10"/>
          </p:nvPr>
        </p:nvSpPr>
        <p:spPr/>
        <p:txBody>
          <a:bodyPr/>
          <a:lstStyle/>
          <a:p>
            <a:endParaRPr lang="en-US" dirty="0"/>
          </a:p>
        </p:txBody>
      </p:sp>
      <p:sp>
        <p:nvSpPr>
          <p:cNvPr id="4" name="Slide Number Placeholder 3"/>
          <p:cNvSpPr>
            <a:spLocks noGrp="1"/>
          </p:cNvSpPr>
          <p:nvPr>
            <p:ph type="sldNum" sz="quarter" idx="4"/>
          </p:nvPr>
        </p:nvSpPr>
        <p:spPr/>
        <p:txBody>
          <a:bodyPr/>
          <a:lstStyle/>
          <a:p>
            <a:fld id="{EEAD9179-7A6B-4268-BEB2-F3B8EB06115B}" type="slidenum">
              <a:rPr lang="en-US" smtClean="0"/>
              <a:t>26</a:t>
            </a:fld>
            <a:endParaRPr lang="en-US" dirty="0"/>
          </a:p>
        </p:txBody>
      </p:sp>
      <p:sp>
        <p:nvSpPr>
          <p:cNvPr id="9" name="Content Placeholder 8"/>
          <p:cNvSpPr>
            <a:spLocks noGrp="1"/>
          </p:cNvSpPr>
          <p:nvPr>
            <p:ph idx="12"/>
          </p:nvPr>
        </p:nvSpPr>
        <p:spPr>
          <a:xfrm>
            <a:off x="5832883" y="1622432"/>
            <a:ext cx="5822883" cy="4533113"/>
          </a:xfrm>
        </p:spPr>
        <p:txBody>
          <a:bodyPr/>
          <a:lstStyle/>
          <a:p>
            <a:pPr>
              <a:spcBef>
                <a:spcPts val="800"/>
              </a:spcBef>
            </a:pPr>
            <a:r>
              <a:rPr lang="en-US" dirty="0"/>
              <a:t>A mountain represents a large market whose size and value is knowable before the effort begins.</a:t>
            </a:r>
          </a:p>
          <a:p>
            <a:pPr>
              <a:spcBef>
                <a:spcPts val="800"/>
              </a:spcBef>
            </a:pPr>
            <a:r>
              <a:rPr lang="en-US" dirty="0"/>
              <a:t>Getting to the summit is a big project and risky.  It takes lots money, time, hard work and some creative breakthroughs along the way.  The best path to the top is not known until one starts to climb.  </a:t>
            </a:r>
          </a:p>
          <a:p>
            <a:pPr>
              <a:spcBef>
                <a:spcPts val="800"/>
              </a:spcBef>
            </a:pPr>
            <a:r>
              <a:rPr lang="en-US" dirty="0"/>
              <a:t>Most therapeutic drug discovery and commercialization projects fit the mountain climbing metaphor.  New targets and new molecules need to be developed and proven, but success is known to result in access to a billion dollar market.  The risks are primarily other than market risks.</a:t>
            </a:r>
          </a:p>
          <a:p>
            <a:pPr>
              <a:spcBef>
                <a:spcPts val="800"/>
              </a:spcBef>
            </a:pPr>
            <a:r>
              <a:rPr lang="en-US" dirty="0"/>
              <a:t>MEDRAD’s development of the world’s </a:t>
            </a:r>
            <a:br>
              <a:rPr lang="en-US" dirty="0"/>
            </a:br>
            <a:r>
              <a:rPr lang="en-US" dirty="0"/>
              <a:t>first implantable defibrillator from 1972 to </a:t>
            </a:r>
            <a:br>
              <a:rPr lang="en-US" dirty="0"/>
            </a:br>
            <a:r>
              <a:rPr lang="en-US" dirty="0"/>
              <a:t>1985 was a mountain climbing effort in </a:t>
            </a:r>
            <a:br>
              <a:rPr lang="en-US" dirty="0"/>
            </a:br>
            <a:r>
              <a:rPr lang="en-US" dirty="0"/>
              <a:t>the medical device world.</a:t>
            </a:r>
          </a:p>
        </p:txBody>
      </p:sp>
      <p:pic>
        <p:nvPicPr>
          <p:cNvPr id="10" name="Picture 2" descr="http://www.mountainsoftravelphotos.com/Everest/Best/slides/32%20Mount%20Everest%20North%20Face%20From%20Rongbuk%20At%20Sunset.jpg"/>
          <p:cNvPicPr preferRelativeResize="0">
            <a:picLocks noChangeArrowheads="1"/>
          </p:cNvPicPr>
          <p:nvPr/>
        </p:nvPicPr>
        <p:blipFill rotWithShape="1">
          <a:blip r:embed="rId2" cstate="screen">
            <a:extLst>
              <a:ext uri="{28A0092B-C50C-407E-A947-70E740481C1C}">
                <a14:useLocalDpi xmlns:a14="http://schemas.microsoft.com/office/drawing/2010/main"/>
              </a:ext>
            </a:extLst>
          </a:blip>
          <a:srcRect t="2335" b="13642"/>
          <a:stretch/>
        </p:blipFill>
        <p:spPr bwMode="auto">
          <a:xfrm>
            <a:off x="490025" y="1622430"/>
            <a:ext cx="5130985" cy="453311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D:\Ned_MyDocuments_Always_Ned\i3_Innovation\Images\IntecDefibrillator_F1_large.jpg">
            <a:extLst>
              <a:ext uri="{FF2B5EF4-FFF2-40B4-BE49-F238E27FC236}">
                <a16:creationId xmlns:a16="http://schemas.microsoft.com/office/drawing/2014/main" id="{AE9E5C40-4C93-486B-983A-88B95C76228B}"/>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236784" y="5105110"/>
            <a:ext cx="998545" cy="1587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655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1"/>
          </p:nvPr>
        </p:nvSpPr>
        <p:spPr>
          <a:xfrm>
            <a:off x="460449" y="1622432"/>
            <a:ext cx="11374073" cy="474382"/>
          </a:xfrm>
        </p:spPr>
        <p:txBody>
          <a:bodyPr/>
          <a:lstStyle/>
          <a:p>
            <a:r>
              <a:rPr lang="en-US" dirty="0"/>
              <a:t>Exploring a cave is almost the opposite of summiting.  You can only see as far as your flashlight can shine.</a:t>
            </a:r>
          </a:p>
        </p:txBody>
      </p:sp>
      <p:sp>
        <p:nvSpPr>
          <p:cNvPr id="3" name="Title 2"/>
          <p:cNvSpPr>
            <a:spLocks noGrp="1"/>
          </p:cNvSpPr>
          <p:nvPr>
            <p:ph type="title"/>
          </p:nvPr>
        </p:nvSpPr>
        <p:spPr/>
        <p:txBody>
          <a:bodyPr/>
          <a:lstStyle/>
          <a:p>
            <a:r>
              <a:rPr lang="en-US" dirty="0"/>
              <a:t>Spelunking – Exploring a Cave</a:t>
            </a:r>
          </a:p>
        </p:txBody>
      </p:sp>
      <p:sp>
        <p:nvSpPr>
          <p:cNvPr id="4" name="Subtitle 3"/>
          <p:cNvSpPr>
            <a:spLocks noGrp="1"/>
          </p:cNvSpPr>
          <p:nvPr>
            <p:ph type="subTitle" idx="10"/>
          </p:nvPr>
        </p:nvSpPr>
        <p:spPr/>
        <p:txBody>
          <a:bodyPr/>
          <a:lstStyle/>
          <a:p>
            <a:endParaRPr lang="en-US" dirty="0"/>
          </a:p>
        </p:txBody>
      </p:sp>
      <p:sp>
        <p:nvSpPr>
          <p:cNvPr id="6" name="Slide Number Placeholder 5"/>
          <p:cNvSpPr>
            <a:spLocks noGrp="1"/>
          </p:cNvSpPr>
          <p:nvPr>
            <p:ph type="sldNum" sz="quarter" idx="4"/>
          </p:nvPr>
        </p:nvSpPr>
        <p:spPr/>
        <p:txBody>
          <a:bodyPr/>
          <a:lstStyle/>
          <a:p>
            <a:r>
              <a:rPr lang="en-US" dirty="0">
                <a:solidFill>
                  <a:srgbClr val="4D4D4D"/>
                </a:solidFill>
              </a:rPr>
              <a:t>Page </a:t>
            </a:r>
            <a:fld id="{87F334AE-4EAC-4C2D-A638-92A76F09FCC4}" type="slidenum">
              <a:rPr lang="en-US" smtClean="0">
                <a:solidFill>
                  <a:srgbClr val="4D4D4D"/>
                </a:solidFill>
              </a:rPr>
              <a:pPr/>
              <a:t>27</a:t>
            </a:fld>
            <a:endParaRPr lang="en-US" dirty="0">
              <a:solidFill>
                <a:srgbClr val="4D4D4D"/>
              </a:solidFill>
            </a:endParaRPr>
          </a:p>
        </p:txBody>
      </p:sp>
      <p:sp>
        <p:nvSpPr>
          <p:cNvPr id="7" name="Content Placeholder 6"/>
          <p:cNvSpPr>
            <a:spLocks noGrp="1"/>
          </p:cNvSpPr>
          <p:nvPr>
            <p:ph idx="12"/>
          </p:nvPr>
        </p:nvSpPr>
        <p:spPr>
          <a:xfrm>
            <a:off x="475510" y="2092656"/>
            <a:ext cx="4302236" cy="3470401"/>
          </a:xfrm>
        </p:spPr>
        <p:txBody>
          <a:bodyPr/>
          <a:lstStyle/>
          <a:p>
            <a:pPr>
              <a:spcBef>
                <a:spcPts val="1000"/>
              </a:spcBef>
            </a:pPr>
            <a:r>
              <a:rPr lang="en-US" dirty="0"/>
              <a:t>You start down a path because you see a market, but once you go around a bend, the actual market may be non-existent, tiny, modest, or MUCH bigger than what you thought before you started.</a:t>
            </a:r>
          </a:p>
          <a:p>
            <a:pPr>
              <a:spcBef>
                <a:spcPts val="1000"/>
              </a:spcBef>
            </a:pPr>
            <a:r>
              <a:rPr lang="en-US" dirty="0"/>
              <a:t>This is the Big Room at Carlsbad Caverns in New Mexico, USA</a:t>
            </a:r>
          </a:p>
          <a:p>
            <a:pPr>
              <a:spcBef>
                <a:spcPts val="1000"/>
              </a:spcBef>
            </a:pPr>
            <a:r>
              <a:rPr lang="en-US" dirty="0"/>
              <a:t>The area of the room is large enough to contain up to 7 football fields with a height comparable to a 10 story building.</a:t>
            </a:r>
          </a:p>
          <a:p>
            <a:pPr>
              <a:spcBef>
                <a:spcPts val="1000"/>
              </a:spcBef>
            </a:pPr>
            <a:r>
              <a:rPr lang="en-US" dirty="0"/>
              <a:t>It's discovery required entering and exploring many paths, going 2 km into the cave and descending 330 m.</a:t>
            </a:r>
          </a:p>
        </p:txBody>
      </p:sp>
      <p:pic>
        <p:nvPicPr>
          <p:cNvPr id="8" name="Picture 5" descr="I:\Ned_MyDocuments_Always_Ned\i3_Innovation\Images\Caves\BogRoom_John Wise – Dreams, Moments, Travel_20050624_7845_7846.jpg"/>
          <p:cNvPicPr>
            <a:picLocks noChangeAspect="1" noChangeArrowheads="1"/>
          </p:cNvPicPr>
          <p:nvPr/>
        </p:nvPicPr>
        <p:blipFill>
          <a:blip r:embed="rId2" cstate="print">
            <a:extLst>
              <a:ext uri="{28A0092B-C50C-407E-A947-70E740481C1C}">
                <a14:useLocalDpi xmlns:a14="http://schemas.microsoft.com/office/drawing/2010/main"/>
              </a:ext>
            </a:extLst>
          </a:blip>
          <a:srcRect l="4779" r="4779"/>
          <a:stretch>
            <a:fillRect/>
          </a:stretch>
        </p:blipFill>
        <p:spPr bwMode="auto">
          <a:xfrm>
            <a:off x="4824495" y="2164866"/>
            <a:ext cx="7173102" cy="4048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1417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2"/>
          <p:cNvSpPr txBox="1">
            <a:spLocks/>
          </p:cNvSpPr>
          <p:nvPr/>
        </p:nvSpPr>
        <p:spPr bwMode="gray">
          <a:xfrm>
            <a:off x="981075" y="1236299"/>
            <a:ext cx="6553580" cy="5094452"/>
          </a:xfrm>
          <a:prstGeom prst="rect">
            <a:avLst/>
          </a:prstGeom>
        </p:spPr>
        <p:txBody>
          <a:bodyPr vert="horz" lIns="0" tIns="0" rIns="0" bIns="0" rtlCol="0">
            <a:noAutofit/>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4"/>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9pPr>
          </a:lstStyle>
          <a:p>
            <a:r>
              <a:rPr lang="en-US" dirty="0"/>
              <a:t>1895 Wilhelm Conrad Röntgen discovered X-rays.</a:t>
            </a:r>
          </a:p>
          <a:p>
            <a:r>
              <a:rPr lang="en-US" dirty="0"/>
              <a:t>Angiography was first done in 1927 by the Portuguese physician and neurologist Egas Moniz at the University of Lisbon. </a:t>
            </a:r>
          </a:p>
          <a:p>
            <a:r>
              <a:rPr lang="en-US" dirty="0"/>
              <a:t>With the introduction of the Seldinger technique in 1953, the procedure became markedly safer as no sharp introductory devices needed to remain inside the vascular lumen. </a:t>
            </a:r>
          </a:p>
          <a:p>
            <a:pPr marL="228600"/>
            <a:r>
              <a:rPr lang="en-US" dirty="0"/>
              <a:t>Seldinger technique: needle, guidewire, remove needle, blunt sheath, (remove guidewire), proceed with the procedure. </a:t>
            </a:r>
            <a:r>
              <a:rPr lang="en-US" sz="1200" dirty="0"/>
              <a:t>Wikipedia – angiography</a:t>
            </a:r>
          </a:p>
          <a:p>
            <a:r>
              <a:rPr lang="en-US" dirty="0"/>
              <a:t>“To do angiography you needed: </a:t>
            </a:r>
          </a:p>
          <a:p>
            <a:pPr lvl="1">
              <a:spcBef>
                <a:spcPts val="0"/>
              </a:spcBef>
              <a:spcAft>
                <a:spcPts val="0"/>
              </a:spcAft>
            </a:pPr>
            <a:r>
              <a:rPr lang="en-US" dirty="0"/>
              <a:t>a fast, biplane  X-ray machine &amp; film changer that exposes </a:t>
            </a:r>
            <a:br>
              <a:rPr lang="en-US" dirty="0"/>
            </a:br>
            <a:r>
              <a:rPr lang="en-US" dirty="0"/>
              <a:t>6 films per second, </a:t>
            </a:r>
          </a:p>
          <a:p>
            <a:pPr lvl="1">
              <a:spcBef>
                <a:spcPts val="0"/>
              </a:spcBef>
              <a:spcAft>
                <a:spcPts val="0"/>
              </a:spcAft>
            </a:pPr>
            <a:r>
              <a:rPr lang="en-US" dirty="0"/>
              <a:t>guidewires, </a:t>
            </a:r>
          </a:p>
          <a:p>
            <a:pPr lvl="1">
              <a:spcBef>
                <a:spcPts val="0"/>
              </a:spcBef>
              <a:spcAft>
                <a:spcPts val="0"/>
              </a:spcAft>
            </a:pPr>
            <a:r>
              <a:rPr lang="en-US" dirty="0"/>
              <a:t>catheters, </a:t>
            </a:r>
          </a:p>
          <a:p>
            <a:pPr lvl="1">
              <a:spcBef>
                <a:spcPts val="0"/>
              </a:spcBef>
              <a:spcAft>
                <a:spcPts val="0"/>
              </a:spcAft>
            </a:pPr>
            <a:r>
              <a:rPr lang="en-US" b="1" dirty="0"/>
              <a:t>contrast</a:t>
            </a:r>
            <a:r>
              <a:rPr lang="en-US" dirty="0"/>
              <a:t>, </a:t>
            </a:r>
          </a:p>
          <a:p>
            <a:pPr lvl="1">
              <a:spcBef>
                <a:spcPts val="0"/>
              </a:spcBef>
              <a:spcAft>
                <a:spcPts val="0"/>
              </a:spcAft>
            </a:pPr>
            <a:r>
              <a:rPr lang="en-US" dirty="0"/>
              <a:t>and an </a:t>
            </a:r>
            <a:r>
              <a:rPr lang="en-US" b="1" dirty="0"/>
              <a:t>injector</a:t>
            </a:r>
            <a:r>
              <a:rPr lang="en-US" dirty="0"/>
              <a:t>.”</a:t>
            </a:r>
          </a:p>
        </p:txBody>
      </p:sp>
      <p:sp>
        <p:nvSpPr>
          <p:cNvPr id="2" name="Titel 1"/>
          <p:cNvSpPr>
            <a:spLocks noGrp="1"/>
          </p:cNvSpPr>
          <p:nvPr>
            <p:ph type="title"/>
          </p:nvPr>
        </p:nvSpPr>
        <p:spPr/>
        <p:txBody>
          <a:bodyPr/>
          <a:lstStyle/>
          <a:p>
            <a:r>
              <a:rPr lang="en-US" dirty="0"/>
              <a:t>Things take a while</a:t>
            </a:r>
          </a:p>
        </p:txBody>
      </p:sp>
      <p:sp>
        <p:nvSpPr>
          <p:cNvPr id="9" name="Slide Number Placeholder 8"/>
          <p:cNvSpPr>
            <a:spLocks noGrp="1"/>
          </p:cNvSpPr>
          <p:nvPr>
            <p:ph type="sldNum" sz="quarter" idx="12"/>
          </p:nvPr>
        </p:nvSpPr>
        <p:spPr/>
        <p:txBody>
          <a:bodyPr/>
          <a:lstStyle/>
          <a:p>
            <a:fld id="{EEAD9179-7A6B-4268-BEB2-F3B8EB06115B}" type="slidenum">
              <a:rPr lang="en-US" smtClean="0">
                <a:solidFill>
                  <a:srgbClr val="00BCFF"/>
                </a:solidFill>
              </a:rPr>
              <a:pPr/>
              <a:t>28</a:t>
            </a:fld>
            <a:endParaRPr lang="en-US" dirty="0">
              <a:solidFill>
                <a:srgbClr val="00BCFF"/>
              </a:solidFill>
            </a:endParaRPr>
          </a:p>
        </p:txBody>
      </p:sp>
      <p:sp>
        <p:nvSpPr>
          <p:cNvPr id="7" name="Rectangle 6"/>
          <p:cNvSpPr/>
          <p:nvPr/>
        </p:nvSpPr>
        <p:spPr>
          <a:xfrm>
            <a:off x="2753024" y="6318156"/>
            <a:ext cx="3581397" cy="430887"/>
          </a:xfrm>
          <a:prstGeom prst="rect">
            <a:avLst/>
          </a:prstGeom>
        </p:spPr>
        <p:txBody>
          <a:bodyPr wrap="square">
            <a:spAutoFit/>
          </a:bodyPr>
          <a:lstStyle/>
          <a:p>
            <a:pPr algn="r"/>
            <a:r>
              <a:rPr lang="en-US" sz="1100" dirty="0"/>
              <a:t>(1958) Chapter 2: Equipment, Acta Radiologica, 49:sup158, 14-17, DOI: 10.3109/00016925809171040</a:t>
            </a:r>
          </a:p>
        </p:txBody>
      </p:sp>
      <p:grpSp>
        <p:nvGrpSpPr>
          <p:cNvPr id="3" name="Group 2">
            <a:extLst>
              <a:ext uri="{FF2B5EF4-FFF2-40B4-BE49-F238E27FC236}">
                <a16:creationId xmlns:a16="http://schemas.microsoft.com/office/drawing/2014/main" id="{D993EB87-6FC1-4192-BE3E-7B4C13E9F46B}"/>
              </a:ext>
            </a:extLst>
          </p:cNvPr>
          <p:cNvGrpSpPr/>
          <p:nvPr/>
        </p:nvGrpSpPr>
        <p:grpSpPr>
          <a:xfrm>
            <a:off x="4127024" y="5175738"/>
            <a:ext cx="2537460" cy="1172308"/>
            <a:chOff x="4127024" y="5175738"/>
            <a:chExt cx="2537460" cy="1172308"/>
          </a:xfrm>
        </p:grpSpPr>
        <p:sp>
          <p:nvSpPr>
            <p:cNvPr id="4" name="Rectangle 3"/>
            <p:cNvSpPr/>
            <p:nvPr/>
          </p:nvSpPr>
          <p:spPr bwMode="gray">
            <a:xfrm>
              <a:off x="4127024" y="5175738"/>
              <a:ext cx="2537460" cy="1172308"/>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Inhaltsplatzhalter 2"/>
            <p:cNvSpPr txBox="1">
              <a:spLocks/>
            </p:cNvSpPr>
            <p:nvPr/>
          </p:nvSpPr>
          <p:spPr bwMode="gray">
            <a:xfrm>
              <a:off x="4267991" y="5243395"/>
              <a:ext cx="977899" cy="370122"/>
            </a:xfrm>
            <a:prstGeom prst="rect">
              <a:avLst/>
            </a:prstGeom>
          </p:spPr>
          <p:txBody>
            <a:bodyPr vert="horz" lIns="0" tIns="0" rIns="0" bIns="0" rtlCol="0">
              <a:noAutofit/>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4"/>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9pPr>
            </a:lstStyle>
            <a:p>
              <a:pPr marL="0" lvl="1" indent="0">
                <a:spcBef>
                  <a:spcPts val="0"/>
                </a:spcBef>
                <a:spcAft>
                  <a:spcPts val="0"/>
                </a:spcAft>
                <a:buNone/>
              </a:pPr>
              <a:r>
                <a:rPr lang="en-US" b="1" dirty="0"/>
                <a:t>AND</a:t>
              </a:r>
            </a:p>
          </p:txBody>
        </p:sp>
      </p:grpSp>
      <p:pic>
        <p:nvPicPr>
          <p:cNvPr id="8" name="Picture 2" descr="http://selfhelphousingspotlight.org/wp-content/uploads/2014/05/about_self-help_housinig.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85895" y="3937001"/>
            <a:ext cx="4133669" cy="26127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mjyqw\Pictures\220px-Roentgen2.jp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785894" y="485776"/>
            <a:ext cx="2095500" cy="2943225"/>
          </a:xfrm>
          <a:prstGeom prst="rect">
            <a:avLst/>
          </a:prstGeom>
          <a:noFill/>
          <a:extLst>
            <a:ext uri="{909E8E84-426E-40DD-AFC4-6F175D3DCCD1}">
              <a14:hiddenFill xmlns:a14="http://schemas.microsoft.com/office/drawing/2010/main">
                <a:solidFill>
                  <a:srgbClr val="FFFFFF"/>
                </a:solidFill>
              </a14:hiddenFill>
            </a:ext>
          </a:extLst>
        </p:spPr>
      </p:pic>
      <p:sp>
        <p:nvSpPr>
          <p:cNvPr id="10" name="Inhaltsplatzhalter 2"/>
          <p:cNvSpPr txBox="1">
            <a:spLocks/>
          </p:cNvSpPr>
          <p:nvPr/>
        </p:nvSpPr>
        <p:spPr bwMode="gray">
          <a:xfrm>
            <a:off x="4960420" y="5219264"/>
            <a:ext cx="1955798" cy="1393756"/>
          </a:xfrm>
          <a:prstGeom prst="rect">
            <a:avLst/>
          </a:prstGeom>
        </p:spPr>
        <p:txBody>
          <a:bodyPr vert="horz" lIns="0" tIns="0" rIns="0" bIns="0" rtlCol="0">
            <a:noAutofit/>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4"/>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7"/>
              </a:buBlip>
              <a:defRPr sz="1800" kern="1200">
                <a:solidFill>
                  <a:schemeClr val="tx1"/>
                </a:solidFill>
                <a:latin typeface="+mn-lt"/>
                <a:ea typeface="+mn-ea"/>
                <a:cs typeface="+mn-cs"/>
              </a:defRPr>
            </a:lvl9pPr>
          </a:lstStyle>
          <a:p>
            <a:pPr lvl="1">
              <a:spcBef>
                <a:spcPts val="0"/>
              </a:spcBef>
              <a:spcAft>
                <a:spcPts val="0"/>
              </a:spcAft>
            </a:pPr>
            <a:r>
              <a:rPr lang="en-US" dirty="0"/>
              <a:t>Doctors</a:t>
            </a:r>
          </a:p>
          <a:p>
            <a:pPr lvl="1">
              <a:spcBef>
                <a:spcPts val="0"/>
              </a:spcBef>
              <a:spcAft>
                <a:spcPts val="0"/>
              </a:spcAft>
            </a:pPr>
            <a:r>
              <a:rPr lang="en-US" dirty="0"/>
              <a:t>Researchers</a:t>
            </a:r>
          </a:p>
          <a:p>
            <a:pPr lvl="1">
              <a:spcBef>
                <a:spcPts val="0"/>
              </a:spcBef>
              <a:spcAft>
                <a:spcPts val="0"/>
              </a:spcAft>
            </a:pPr>
            <a:r>
              <a:rPr lang="en-US" dirty="0"/>
              <a:t>Software</a:t>
            </a:r>
          </a:p>
          <a:p>
            <a:pPr lvl="1">
              <a:spcBef>
                <a:spcPts val="0"/>
              </a:spcBef>
              <a:spcAft>
                <a:spcPts val="0"/>
              </a:spcAft>
            </a:pPr>
            <a:r>
              <a:rPr lang="en-US" dirty="0"/>
              <a:t>Businesses </a:t>
            </a:r>
          </a:p>
        </p:txBody>
      </p:sp>
    </p:spTree>
    <p:custDataLst>
      <p:tags r:id="rId1"/>
    </p:custDataLst>
    <p:extLst>
      <p:ext uri="{BB962C8B-B14F-4D97-AF65-F5344CB8AC3E}">
        <p14:creationId xmlns:p14="http://schemas.microsoft.com/office/powerpoint/2010/main" val="2938941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subTitle" idx="13"/>
          </p:nvPr>
        </p:nvSpPr>
        <p:spPr/>
        <p:txBody>
          <a:bodyPr/>
          <a:lstStyle/>
          <a:p>
            <a:r>
              <a:rPr lang="en-US" dirty="0"/>
              <a:t>This can be pictured as a Medical Mt. Everest</a:t>
            </a:r>
          </a:p>
        </p:txBody>
      </p:sp>
      <p:sp>
        <p:nvSpPr>
          <p:cNvPr id="3" name="Title 2"/>
          <p:cNvSpPr>
            <a:spLocks noGrp="1"/>
          </p:cNvSpPr>
          <p:nvPr>
            <p:ph type="title"/>
          </p:nvPr>
        </p:nvSpPr>
        <p:spPr>
          <a:xfrm>
            <a:off x="981948" y="181938"/>
            <a:ext cx="11074585" cy="864000"/>
          </a:xfrm>
        </p:spPr>
        <p:txBody>
          <a:bodyPr/>
          <a:lstStyle/>
          <a:p>
            <a:r>
              <a:rPr lang="en-US" dirty="0"/>
              <a:t>With this understanding, we can consciously help gather or facilitate innovations by our “ecosystem” to meet unmet medical needs</a:t>
            </a:r>
          </a:p>
        </p:txBody>
      </p:sp>
      <p:sp>
        <p:nvSpPr>
          <p:cNvPr id="6" name="Slide Number Placeholder 5"/>
          <p:cNvSpPr>
            <a:spLocks noGrp="1"/>
          </p:cNvSpPr>
          <p:nvPr>
            <p:ph type="sldNum" sz="quarter" idx="12"/>
          </p:nvPr>
        </p:nvSpPr>
        <p:spPr/>
        <p:txBody>
          <a:bodyPr/>
          <a:lstStyle/>
          <a:p>
            <a:r>
              <a:rPr lang="en-US" dirty="0">
                <a:solidFill>
                  <a:srgbClr val="4D4D4D"/>
                </a:solidFill>
              </a:rPr>
              <a:t>Page </a:t>
            </a:r>
            <a:fld id="{87F334AE-4EAC-4C2D-A638-92A76F09FCC4}" type="slidenum">
              <a:rPr lang="en-US" smtClean="0">
                <a:solidFill>
                  <a:srgbClr val="4D4D4D"/>
                </a:solidFill>
              </a:rPr>
              <a:pPr/>
              <a:t>29</a:t>
            </a:fld>
            <a:endParaRPr lang="en-US" dirty="0">
              <a:solidFill>
                <a:srgbClr val="4D4D4D"/>
              </a:solidFill>
            </a:endParaRPr>
          </a:p>
        </p:txBody>
      </p:sp>
      <p:sp>
        <p:nvSpPr>
          <p:cNvPr id="5" name="Text Placeholder 4"/>
          <p:cNvSpPr>
            <a:spLocks noGrp="1"/>
          </p:cNvSpPr>
          <p:nvPr>
            <p:ph type="body" sz="quarter" idx="14"/>
          </p:nvPr>
        </p:nvSpPr>
        <p:spPr>
          <a:xfrm>
            <a:off x="6581776" y="2011679"/>
            <a:ext cx="5043329" cy="4473071"/>
          </a:xfrm>
        </p:spPr>
        <p:txBody>
          <a:bodyPr/>
          <a:lstStyle/>
          <a:p>
            <a:pPr>
              <a:spcBef>
                <a:spcPts val="0"/>
              </a:spcBef>
            </a:pPr>
            <a:r>
              <a:rPr lang="en-US" dirty="0"/>
              <a:t>Think about breast cancer screening for women with dense breasts as the peak of Mt. Everest.</a:t>
            </a:r>
          </a:p>
          <a:p>
            <a:pPr>
              <a:spcBef>
                <a:spcPts val="0"/>
              </a:spcBef>
            </a:pPr>
            <a:r>
              <a:rPr lang="en-US" dirty="0"/>
              <a:t>There are several teams or ecosystems trying to get to the peak.</a:t>
            </a:r>
          </a:p>
          <a:p>
            <a:pPr>
              <a:spcBef>
                <a:spcPts val="0"/>
              </a:spcBef>
            </a:pPr>
            <a:endParaRPr lang="en-US" dirty="0"/>
          </a:p>
          <a:p>
            <a:pPr>
              <a:spcBef>
                <a:spcPts val="0"/>
              </a:spcBef>
            </a:pPr>
            <a:r>
              <a:rPr lang="en-US" dirty="0"/>
              <a:t>Mammography and Digital breast tomosynthesis can’t make it.</a:t>
            </a:r>
          </a:p>
          <a:p>
            <a:pPr>
              <a:spcBef>
                <a:spcPts val="0"/>
              </a:spcBef>
            </a:pPr>
            <a:endParaRPr lang="en-US" dirty="0"/>
          </a:p>
          <a:p>
            <a:pPr>
              <a:spcBef>
                <a:spcPts val="0"/>
              </a:spcBef>
            </a:pPr>
            <a:r>
              <a:rPr lang="en-US" dirty="0"/>
              <a:t>It’s too early to tell which of the remaining approaches will reach the summit first or gain the biggest market share.</a:t>
            </a:r>
          </a:p>
          <a:p>
            <a:pPr>
              <a:spcBef>
                <a:spcPts val="0"/>
              </a:spcBef>
            </a:pPr>
            <a:r>
              <a:rPr lang="en-US" dirty="0"/>
              <a:t>The goal is to be part of as many of the ecosystems a possible with the best products and knowledge possible.</a:t>
            </a:r>
          </a:p>
        </p:txBody>
      </p:sp>
      <p:sp>
        <p:nvSpPr>
          <p:cNvPr id="9" name="Slide Number Placeholder 3">
            <a:extLst>
              <a:ext uri="{FF2B5EF4-FFF2-40B4-BE49-F238E27FC236}">
                <a16:creationId xmlns:a16="http://schemas.microsoft.com/office/drawing/2014/main" id="{F3FD66ED-0FDB-475E-81B8-FEED649CADF9}"/>
              </a:ext>
            </a:extLst>
          </p:cNvPr>
          <p:cNvSpPr txBox="1">
            <a:spLocks/>
          </p:cNvSpPr>
          <p:nvPr/>
        </p:nvSpPr>
        <p:spPr bwMode="gray">
          <a:xfrm>
            <a:off x="435873" y="6457913"/>
            <a:ext cx="392326" cy="108000"/>
          </a:xfrm>
          <a:prstGeom prst="rect">
            <a:avLst/>
          </a:prstGeom>
        </p:spPr>
        <p:txBody>
          <a:bodyPr vert="horz" lIns="0" tIns="0" rIns="0" bIns="0" rtlCol="0" anchor="t">
            <a:noAutofit/>
          </a:bodyPr>
          <a:lstStyle>
            <a:defPPr>
              <a:defRPr lang="de-DE"/>
            </a:defPPr>
            <a:lvl1pPr marL="0" algn="ctr" defTabSz="914400" rtl="0" eaLnBrk="1" latinLnBrk="0" hangingPunct="1">
              <a:defRPr sz="700" kern="1200">
                <a:solidFill>
                  <a:schemeClr val="accent2"/>
                </a:solidFill>
                <a:latin typeface="+mn-lt"/>
                <a:ea typeface="+mn-ea"/>
                <a:cs typeface="+mn-cs"/>
              </a:defRPr>
            </a:lvl1pPr>
            <a:lvl2pPr marL="0" indent="0" algn="ctr" defTabSz="914400" rtl="0" eaLnBrk="1" latinLnBrk="0" hangingPunct="1">
              <a:defRPr sz="700" kern="1200">
                <a:solidFill>
                  <a:schemeClr val="accent2"/>
                </a:solidFill>
                <a:latin typeface="+mn-lt"/>
                <a:ea typeface="+mn-ea"/>
                <a:cs typeface="+mn-cs"/>
              </a:defRPr>
            </a:lvl2pPr>
            <a:lvl3pPr marL="0" indent="0" algn="ctr" defTabSz="914400" rtl="0" eaLnBrk="1" latinLnBrk="0" hangingPunct="1">
              <a:defRPr sz="700" kern="1200">
                <a:solidFill>
                  <a:schemeClr val="accent2"/>
                </a:solidFill>
                <a:latin typeface="+mn-lt"/>
                <a:ea typeface="+mn-ea"/>
                <a:cs typeface="+mn-cs"/>
              </a:defRPr>
            </a:lvl3pPr>
            <a:lvl4pPr marL="0" indent="0" algn="ctr" defTabSz="914400" rtl="0" eaLnBrk="1" latinLnBrk="0" hangingPunct="1">
              <a:defRPr sz="700" kern="1200">
                <a:solidFill>
                  <a:schemeClr val="accent2"/>
                </a:solidFill>
                <a:latin typeface="+mn-lt"/>
                <a:ea typeface="+mn-ea"/>
                <a:cs typeface="+mn-cs"/>
              </a:defRPr>
            </a:lvl4pPr>
            <a:lvl5pPr marL="0" indent="0" algn="ctr" defTabSz="914400" rtl="0" eaLnBrk="1" latinLnBrk="0" hangingPunct="1">
              <a:defRPr sz="700" kern="1200">
                <a:solidFill>
                  <a:schemeClr val="accent2"/>
                </a:solidFill>
                <a:latin typeface="+mn-lt"/>
                <a:ea typeface="+mn-ea"/>
                <a:cs typeface="+mn-cs"/>
              </a:defRPr>
            </a:lvl5pPr>
            <a:lvl6pPr marL="0" indent="0" algn="ctr" defTabSz="914400" rtl="0" eaLnBrk="1" latinLnBrk="0" hangingPunct="1">
              <a:defRPr sz="700" kern="1200">
                <a:solidFill>
                  <a:schemeClr val="accent2"/>
                </a:solidFill>
                <a:latin typeface="+mn-lt"/>
                <a:ea typeface="+mn-ea"/>
                <a:cs typeface="+mn-cs"/>
              </a:defRPr>
            </a:lvl6pPr>
            <a:lvl7pPr marL="0" indent="0" algn="ctr" defTabSz="914400" rtl="0" eaLnBrk="1" latinLnBrk="0" hangingPunct="1">
              <a:defRPr sz="700" kern="1200">
                <a:solidFill>
                  <a:schemeClr val="accent2"/>
                </a:solidFill>
                <a:latin typeface="+mn-lt"/>
                <a:ea typeface="+mn-ea"/>
                <a:cs typeface="+mn-cs"/>
              </a:defRPr>
            </a:lvl7pPr>
            <a:lvl8pPr marL="0" indent="0" algn="ctr" defTabSz="914400" rtl="0" eaLnBrk="1" latinLnBrk="0" hangingPunct="1">
              <a:defRPr sz="700" kern="1200">
                <a:solidFill>
                  <a:schemeClr val="accent2"/>
                </a:solidFill>
                <a:latin typeface="+mn-lt"/>
                <a:ea typeface="+mn-ea"/>
                <a:cs typeface="+mn-cs"/>
              </a:defRPr>
            </a:lvl8pPr>
            <a:lvl9pPr marL="0" indent="0" algn="ctr" defTabSz="914400" rtl="0" eaLnBrk="1" latinLnBrk="0" hangingPunct="1">
              <a:defRPr sz="700" kern="1200">
                <a:solidFill>
                  <a:schemeClr val="accent2"/>
                </a:solidFill>
                <a:latin typeface="+mn-lt"/>
                <a:ea typeface="+mn-ea"/>
                <a:cs typeface="+mn-cs"/>
              </a:defRPr>
            </a:lvl9pPr>
          </a:lstStyle>
          <a:p>
            <a:fld id="{EEAD9179-7A6B-4268-BEB2-F3B8EB06115B}" type="slidenum">
              <a:rPr lang="en-US" smtClean="0"/>
              <a:pPr/>
              <a:t>29</a:t>
            </a:fld>
            <a:endParaRPr lang="en-US" dirty="0"/>
          </a:p>
        </p:txBody>
      </p:sp>
      <p:pic>
        <p:nvPicPr>
          <p:cNvPr id="10" name="Picture 3" descr="I:\Ned_MyDocuments_Always_Ned\i3_Innovation\Images\Mountains\STS066-208-25_best.jpg">
            <a:extLst>
              <a:ext uri="{FF2B5EF4-FFF2-40B4-BE49-F238E27FC236}">
                <a16:creationId xmlns:a16="http://schemas.microsoft.com/office/drawing/2014/main" id="{2364C188-81AC-41C1-949F-F27DCE02261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38269" y="1701496"/>
            <a:ext cx="5679462" cy="45289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Ned_MyDocuments_Always_Ned\i3_Innovation\Images\Mountains\18RoutesUpMountEverest.PNG">
            <a:extLst>
              <a:ext uri="{FF2B5EF4-FFF2-40B4-BE49-F238E27FC236}">
                <a16:creationId xmlns:a16="http://schemas.microsoft.com/office/drawing/2014/main" id="{8D13721F-EA28-449B-9424-1DA8A554237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793135" y="1947876"/>
            <a:ext cx="4341481" cy="4116907"/>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3F1C26CD-0B50-419B-B299-657C31670625}"/>
              </a:ext>
            </a:extLst>
          </p:cNvPr>
          <p:cNvSpPr/>
          <p:nvPr/>
        </p:nvSpPr>
        <p:spPr bwMode="auto">
          <a:xfrm>
            <a:off x="508966" y="1582267"/>
            <a:ext cx="5878285" cy="4738254"/>
          </a:xfrm>
          <a:prstGeom prst="rect">
            <a:avLst/>
          </a:prstGeom>
          <a:solidFill>
            <a:schemeClr val="bg1">
              <a:alpha val="60000"/>
            </a:schemeClr>
          </a:solidFill>
        </p:spPr>
        <p:txBody>
          <a:bodyPr vert="horz" wrap="square" lIns="0" tIns="0" rIns="0" bIns="0" rtlCol="0">
            <a:noAutofit/>
          </a:bodyPr>
          <a:lstStyle/>
          <a:p>
            <a:endParaRPr lang="en-US" sz="1800" b="1" dirty="0">
              <a:solidFill>
                <a:schemeClr val="tx1">
                  <a:lumMod val="75000"/>
                </a:schemeClr>
              </a:solidFill>
            </a:endParaRPr>
          </a:p>
        </p:txBody>
      </p:sp>
      <p:sp>
        <p:nvSpPr>
          <p:cNvPr id="13" name="Rounded Rectangle 32">
            <a:extLst>
              <a:ext uri="{FF2B5EF4-FFF2-40B4-BE49-F238E27FC236}">
                <a16:creationId xmlns:a16="http://schemas.microsoft.com/office/drawing/2014/main" id="{91EFF8D4-C253-4EA1-B52A-E6896E5EB4EF}"/>
              </a:ext>
            </a:extLst>
          </p:cNvPr>
          <p:cNvSpPr/>
          <p:nvPr/>
        </p:nvSpPr>
        <p:spPr bwMode="auto">
          <a:xfrm>
            <a:off x="2831918" y="2052073"/>
            <a:ext cx="2551666" cy="372577"/>
          </a:xfrm>
          <a:prstGeom prst="roundRect">
            <a:avLst/>
          </a:prstGeom>
        </p:spPr>
        <p:txBody>
          <a:bodyPr vert="horz" wrap="square" lIns="0" tIns="0" rIns="0" bIns="0" rtlCol="0">
            <a:noAutofit/>
          </a:bodyPr>
          <a:lstStyle/>
          <a:p>
            <a:r>
              <a:rPr lang="en-US" sz="1800" b="1" dirty="0">
                <a:solidFill>
                  <a:schemeClr val="tx1">
                    <a:lumMod val="75000"/>
                  </a:schemeClr>
                </a:solidFill>
              </a:rPr>
              <a:t>Mammography</a:t>
            </a:r>
          </a:p>
        </p:txBody>
      </p:sp>
      <p:sp>
        <p:nvSpPr>
          <p:cNvPr id="14" name="TextBox 13">
            <a:extLst>
              <a:ext uri="{FF2B5EF4-FFF2-40B4-BE49-F238E27FC236}">
                <a16:creationId xmlns:a16="http://schemas.microsoft.com/office/drawing/2014/main" id="{989BE4DB-FA8F-40A5-8B6B-687771A6AB4B}"/>
              </a:ext>
            </a:extLst>
          </p:cNvPr>
          <p:cNvSpPr txBox="1"/>
          <p:nvPr/>
        </p:nvSpPr>
        <p:spPr bwMode="gray">
          <a:xfrm>
            <a:off x="3352913" y="2635398"/>
            <a:ext cx="1339703" cy="308345"/>
          </a:xfrm>
          <a:prstGeom prst="rect">
            <a:avLst/>
          </a:prstGeom>
        </p:spPr>
        <p:txBody>
          <a:bodyPr vert="horz" wrap="square" lIns="0" tIns="0" rIns="0" bIns="0" rtlCol="0">
            <a:noAutofit/>
          </a:bodyPr>
          <a:lstStyle>
            <a:defPPr>
              <a:defRPr lang="de-DE"/>
            </a:defPPr>
            <a:lvl1pPr>
              <a:defRPr sz="1800" b="1">
                <a:solidFill>
                  <a:schemeClr val="tx1">
                    <a:lumMod val="75000"/>
                  </a:schemeClr>
                </a:solidFill>
              </a:defRPr>
            </a:lvl1pPr>
          </a:lstStyle>
          <a:p>
            <a:r>
              <a:rPr lang="en-US" dirty="0"/>
              <a:t>Contrast enhanced Mammo</a:t>
            </a:r>
          </a:p>
        </p:txBody>
      </p:sp>
      <p:sp>
        <p:nvSpPr>
          <p:cNvPr id="15" name="TextBox 14">
            <a:extLst>
              <a:ext uri="{FF2B5EF4-FFF2-40B4-BE49-F238E27FC236}">
                <a16:creationId xmlns:a16="http://schemas.microsoft.com/office/drawing/2014/main" id="{01652E5B-ED2A-45DA-A8FB-C6B8EFAFEEB8}"/>
              </a:ext>
            </a:extLst>
          </p:cNvPr>
          <p:cNvSpPr txBox="1"/>
          <p:nvPr/>
        </p:nvSpPr>
        <p:spPr bwMode="gray">
          <a:xfrm>
            <a:off x="4295963" y="3697984"/>
            <a:ext cx="1725734" cy="308345"/>
          </a:xfrm>
          <a:prstGeom prst="rect">
            <a:avLst/>
          </a:prstGeom>
        </p:spPr>
        <p:txBody>
          <a:bodyPr vert="horz" wrap="square" lIns="0" tIns="0" rIns="0" bIns="0" rtlCol="0">
            <a:noAutofit/>
          </a:bodyPr>
          <a:lstStyle>
            <a:defPPr>
              <a:defRPr lang="de-DE"/>
            </a:defPPr>
            <a:lvl1pPr>
              <a:defRPr sz="1800" b="1">
                <a:solidFill>
                  <a:schemeClr val="tx1">
                    <a:lumMod val="75000"/>
                  </a:schemeClr>
                </a:solidFill>
              </a:defRPr>
            </a:lvl1pPr>
          </a:lstStyle>
          <a:p>
            <a:r>
              <a:rPr lang="en-US" dirty="0"/>
              <a:t>Dedicated </a:t>
            </a:r>
          </a:p>
          <a:p>
            <a:r>
              <a:rPr lang="en-US" dirty="0"/>
              <a:t>Breast CT</a:t>
            </a:r>
          </a:p>
          <a:p>
            <a:r>
              <a:rPr lang="en-US" dirty="0"/>
              <a:t>with contrast</a:t>
            </a:r>
          </a:p>
          <a:p>
            <a:endParaRPr lang="en-US" dirty="0"/>
          </a:p>
        </p:txBody>
      </p:sp>
      <p:sp>
        <p:nvSpPr>
          <p:cNvPr id="16" name="TextBox 15">
            <a:extLst>
              <a:ext uri="{FF2B5EF4-FFF2-40B4-BE49-F238E27FC236}">
                <a16:creationId xmlns:a16="http://schemas.microsoft.com/office/drawing/2014/main" id="{84A3A79D-5875-4780-A464-86ED37010B82}"/>
              </a:ext>
            </a:extLst>
          </p:cNvPr>
          <p:cNvSpPr txBox="1"/>
          <p:nvPr/>
        </p:nvSpPr>
        <p:spPr bwMode="gray">
          <a:xfrm>
            <a:off x="1836623" y="2481226"/>
            <a:ext cx="1339703" cy="308345"/>
          </a:xfrm>
          <a:prstGeom prst="rect">
            <a:avLst/>
          </a:prstGeom>
        </p:spPr>
        <p:txBody>
          <a:bodyPr vert="horz" wrap="square" lIns="0" tIns="0" rIns="0" bIns="0" rtlCol="0">
            <a:noAutofit/>
          </a:bodyPr>
          <a:lstStyle>
            <a:defPPr>
              <a:defRPr lang="de-DE"/>
            </a:defPPr>
            <a:lvl1pPr>
              <a:defRPr sz="1800" b="1">
                <a:solidFill>
                  <a:schemeClr val="tx1">
                    <a:lumMod val="75000"/>
                  </a:schemeClr>
                </a:solidFill>
              </a:defRPr>
            </a:lvl1pPr>
          </a:lstStyle>
          <a:p>
            <a:r>
              <a:rPr lang="en-US" dirty="0"/>
              <a:t>Digital Breast Tomo</a:t>
            </a:r>
          </a:p>
        </p:txBody>
      </p:sp>
      <p:sp>
        <p:nvSpPr>
          <p:cNvPr id="17" name="TextBox 16">
            <a:extLst>
              <a:ext uri="{FF2B5EF4-FFF2-40B4-BE49-F238E27FC236}">
                <a16:creationId xmlns:a16="http://schemas.microsoft.com/office/drawing/2014/main" id="{DDFA5573-8F37-4E93-9510-2D6482CCBF15}"/>
              </a:ext>
            </a:extLst>
          </p:cNvPr>
          <p:cNvSpPr txBox="1"/>
          <p:nvPr/>
        </p:nvSpPr>
        <p:spPr bwMode="gray">
          <a:xfrm>
            <a:off x="3552131" y="4762220"/>
            <a:ext cx="1740499" cy="308345"/>
          </a:xfrm>
          <a:prstGeom prst="rect">
            <a:avLst/>
          </a:prstGeom>
        </p:spPr>
        <p:txBody>
          <a:bodyPr vert="horz" wrap="square" lIns="0" tIns="0" rIns="0" bIns="0" rtlCol="0">
            <a:noAutofit/>
          </a:bodyPr>
          <a:lstStyle>
            <a:defPPr>
              <a:defRPr lang="de-DE"/>
            </a:defPPr>
            <a:lvl1pPr>
              <a:defRPr sz="1800" b="1">
                <a:solidFill>
                  <a:schemeClr val="tx1">
                    <a:lumMod val="75000"/>
                  </a:schemeClr>
                </a:solidFill>
              </a:defRPr>
            </a:lvl1pPr>
          </a:lstStyle>
          <a:p>
            <a:r>
              <a:rPr lang="en-US" dirty="0"/>
              <a:t>Abbreviated Breast MR</a:t>
            </a:r>
          </a:p>
          <a:p>
            <a:r>
              <a:rPr lang="en-US" dirty="0"/>
              <a:t>with contrast</a:t>
            </a:r>
          </a:p>
        </p:txBody>
      </p:sp>
      <p:sp>
        <p:nvSpPr>
          <p:cNvPr id="18" name="TextBox 17">
            <a:extLst>
              <a:ext uri="{FF2B5EF4-FFF2-40B4-BE49-F238E27FC236}">
                <a16:creationId xmlns:a16="http://schemas.microsoft.com/office/drawing/2014/main" id="{3EDECEB3-A6FF-488B-B63C-99F760C1E1A1}"/>
              </a:ext>
            </a:extLst>
          </p:cNvPr>
          <p:cNvSpPr txBox="1"/>
          <p:nvPr/>
        </p:nvSpPr>
        <p:spPr bwMode="gray">
          <a:xfrm>
            <a:off x="953500" y="3944866"/>
            <a:ext cx="1421219" cy="308345"/>
          </a:xfrm>
          <a:prstGeom prst="rect">
            <a:avLst/>
          </a:prstGeom>
        </p:spPr>
        <p:txBody>
          <a:bodyPr vert="horz" wrap="square" lIns="0" tIns="0" rIns="0" bIns="0" rtlCol="0">
            <a:noAutofit/>
          </a:bodyPr>
          <a:lstStyle>
            <a:defPPr>
              <a:defRPr lang="de-DE"/>
            </a:defPPr>
            <a:lvl1pPr>
              <a:defRPr sz="1800" b="1">
                <a:solidFill>
                  <a:schemeClr val="tx1">
                    <a:lumMod val="75000"/>
                  </a:schemeClr>
                </a:solidFill>
              </a:defRPr>
            </a:lvl1pPr>
          </a:lstStyle>
          <a:p>
            <a:r>
              <a:rPr lang="en-US" dirty="0"/>
              <a:t>Ultrasound (with contrast)</a:t>
            </a:r>
          </a:p>
        </p:txBody>
      </p:sp>
      <p:sp>
        <p:nvSpPr>
          <p:cNvPr id="19" name="TextBox 18">
            <a:extLst>
              <a:ext uri="{FF2B5EF4-FFF2-40B4-BE49-F238E27FC236}">
                <a16:creationId xmlns:a16="http://schemas.microsoft.com/office/drawing/2014/main" id="{448BDFE0-7FE4-4AB5-A9C0-A2D23F07C5C8}"/>
              </a:ext>
            </a:extLst>
          </p:cNvPr>
          <p:cNvSpPr txBox="1"/>
          <p:nvPr/>
        </p:nvSpPr>
        <p:spPr bwMode="gray">
          <a:xfrm>
            <a:off x="1362399" y="4914620"/>
            <a:ext cx="1740499" cy="308345"/>
          </a:xfrm>
          <a:prstGeom prst="rect">
            <a:avLst/>
          </a:prstGeom>
        </p:spPr>
        <p:txBody>
          <a:bodyPr vert="horz" wrap="square" lIns="0" tIns="0" rIns="0" bIns="0" rtlCol="0">
            <a:noAutofit/>
          </a:bodyPr>
          <a:lstStyle>
            <a:defPPr>
              <a:defRPr lang="de-DE"/>
            </a:defPPr>
            <a:lvl1pPr>
              <a:defRPr sz="1800" b="1">
                <a:solidFill>
                  <a:schemeClr val="tx1">
                    <a:lumMod val="75000"/>
                  </a:schemeClr>
                </a:solidFill>
              </a:defRPr>
            </a:lvl1pPr>
          </a:lstStyle>
          <a:p>
            <a:r>
              <a:rPr lang="en-US" dirty="0"/>
              <a:t>Dynamic PET with FDG</a:t>
            </a:r>
          </a:p>
        </p:txBody>
      </p:sp>
      <p:pic>
        <p:nvPicPr>
          <p:cNvPr id="20" name="Picture 2">
            <a:extLst>
              <a:ext uri="{FF2B5EF4-FFF2-40B4-BE49-F238E27FC236}">
                <a16:creationId xmlns:a16="http://schemas.microsoft.com/office/drawing/2014/main" id="{9ACCCF01-DB03-4C35-BA17-9CD4F443223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765834" y="3280330"/>
            <a:ext cx="745833" cy="61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ontent Placeholder 6">
            <a:extLst>
              <a:ext uri="{FF2B5EF4-FFF2-40B4-BE49-F238E27FC236}">
                <a16:creationId xmlns:a16="http://schemas.microsoft.com/office/drawing/2014/main" id="{1FD9B37D-FE56-4EA2-89D3-C267990939A9}"/>
              </a:ext>
            </a:extLst>
          </p:cNvPr>
          <p:cNvSpPr txBox="1">
            <a:spLocks/>
          </p:cNvSpPr>
          <p:nvPr/>
        </p:nvSpPr>
        <p:spPr bwMode="gray">
          <a:xfrm>
            <a:off x="828199" y="6296161"/>
            <a:ext cx="5111951" cy="266000"/>
          </a:xfrm>
          <a:prstGeom prst="rect">
            <a:avLst/>
          </a:prstGeom>
        </p:spPr>
        <p:txBody>
          <a:bodyPr vert="horz" lIns="0" tIns="0" rIns="0" bIns="0" rtlCol="0" anchor="t">
            <a:noAutofit/>
          </a:bodyPr>
          <a:lstStyle>
            <a:defPPr>
              <a:defRPr lang="de-DE"/>
            </a:defPPr>
            <a:lvl1pPr marL="0" algn="ctr" defTabSz="914400" rtl="0" eaLnBrk="1" latinLnBrk="0" hangingPunct="1">
              <a:defRPr sz="700" kern="1200">
                <a:solidFill>
                  <a:schemeClr val="accent2"/>
                </a:solidFill>
                <a:latin typeface="+mn-lt"/>
                <a:ea typeface="+mn-ea"/>
                <a:cs typeface="+mn-cs"/>
              </a:defRPr>
            </a:lvl1pPr>
            <a:lvl2pPr marL="0" indent="0" algn="ctr" defTabSz="914400" rtl="0" eaLnBrk="1" latinLnBrk="0" hangingPunct="1">
              <a:defRPr sz="700" kern="1200">
                <a:solidFill>
                  <a:schemeClr val="accent2"/>
                </a:solidFill>
                <a:latin typeface="+mn-lt"/>
                <a:ea typeface="+mn-ea"/>
                <a:cs typeface="+mn-cs"/>
              </a:defRPr>
            </a:lvl2pPr>
            <a:lvl3pPr marL="0" indent="0" algn="ctr" defTabSz="914400" rtl="0" eaLnBrk="1" latinLnBrk="0" hangingPunct="1">
              <a:defRPr sz="700" kern="1200">
                <a:solidFill>
                  <a:schemeClr val="accent2"/>
                </a:solidFill>
                <a:latin typeface="+mn-lt"/>
                <a:ea typeface="+mn-ea"/>
                <a:cs typeface="+mn-cs"/>
              </a:defRPr>
            </a:lvl3pPr>
            <a:lvl4pPr marL="0" indent="0" algn="ctr" defTabSz="914400" rtl="0" eaLnBrk="1" latinLnBrk="0" hangingPunct="1">
              <a:defRPr sz="700" kern="1200">
                <a:solidFill>
                  <a:schemeClr val="accent2"/>
                </a:solidFill>
                <a:latin typeface="+mn-lt"/>
                <a:ea typeface="+mn-ea"/>
                <a:cs typeface="+mn-cs"/>
              </a:defRPr>
            </a:lvl4pPr>
            <a:lvl5pPr marL="0" indent="0" algn="ctr" defTabSz="914400" rtl="0" eaLnBrk="1" latinLnBrk="0" hangingPunct="1">
              <a:defRPr sz="700" kern="1200">
                <a:solidFill>
                  <a:schemeClr val="accent2"/>
                </a:solidFill>
                <a:latin typeface="+mn-lt"/>
                <a:ea typeface="+mn-ea"/>
                <a:cs typeface="+mn-cs"/>
              </a:defRPr>
            </a:lvl5pPr>
            <a:lvl6pPr marL="0" indent="0" algn="ctr" defTabSz="914400" rtl="0" eaLnBrk="1" latinLnBrk="0" hangingPunct="1">
              <a:defRPr sz="700" kern="1200">
                <a:solidFill>
                  <a:schemeClr val="accent2"/>
                </a:solidFill>
                <a:latin typeface="+mn-lt"/>
                <a:ea typeface="+mn-ea"/>
                <a:cs typeface="+mn-cs"/>
              </a:defRPr>
            </a:lvl6pPr>
            <a:lvl7pPr marL="0" indent="0" algn="ctr" defTabSz="914400" rtl="0" eaLnBrk="1" latinLnBrk="0" hangingPunct="1">
              <a:defRPr sz="700" kern="1200">
                <a:solidFill>
                  <a:schemeClr val="accent2"/>
                </a:solidFill>
                <a:latin typeface="+mn-lt"/>
                <a:ea typeface="+mn-ea"/>
                <a:cs typeface="+mn-cs"/>
              </a:defRPr>
            </a:lvl7pPr>
            <a:lvl8pPr marL="0" indent="0" algn="ctr" defTabSz="914400" rtl="0" eaLnBrk="1" latinLnBrk="0" hangingPunct="1">
              <a:defRPr sz="700" kern="1200">
                <a:solidFill>
                  <a:schemeClr val="accent2"/>
                </a:solidFill>
                <a:latin typeface="+mn-lt"/>
                <a:ea typeface="+mn-ea"/>
                <a:cs typeface="+mn-cs"/>
              </a:defRPr>
            </a:lvl8pPr>
            <a:lvl9pPr marL="0" indent="0" algn="ctr" defTabSz="914400" rtl="0" eaLnBrk="1" latinLnBrk="0" hangingPunct="1">
              <a:defRPr sz="700" kern="1200">
                <a:solidFill>
                  <a:schemeClr val="accent2"/>
                </a:solidFill>
                <a:latin typeface="+mn-lt"/>
                <a:ea typeface="+mn-ea"/>
                <a:cs typeface="+mn-cs"/>
              </a:defRPr>
            </a:lvl9pPr>
          </a:lstStyle>
          <a:p>
            <a:r>
              <a:rPr lang="en-US" sz="1200" i="1" dirty="0">
                <a:solidFill>
                  <a:schemeClr val="tx1"/>
                </a:solidFill>
              </a:rPr>
              <a:t>Mt. Everest as seen from the Space Shuttle</a:t>
            </a:r>
          </a:p>
        </p:txBody>
      </p:sp>
    </p:spTree>
    <p:custDataLst>
      <p:tags r:id="rId1"/>
    </p:custDataLst>
    <p:extLst>
      <p:ext uri="{BB962C8B-B14F-4D97-AF65-F5344CB8AC3E}">
        <p14:creationId xmlns:p14="http://schemas.microsoft.com/office/powerpoint/2010/main" val="8582968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Untertitel 5"/>
          <p:cNvSpPr>
            <a:spLocks noGrp="1"/>
          </p:cNvSpPr>
          <p:nvPr>
            <p:ph type="subTitle" idx="13"/>
          </p:nvPr>
        </p:nvSpPr>
        <p:spPr/>
        <p:txBody>
          <a:bodyPr/>
          <a:lstStyle/>
          <a:p>
            <a:r>
              <a:rPr lang="en-US" dirty="0"/>
              <a:t>Introduction</a:t>
            </a:r>
          </a:p>
        </p:txBody>
      </p:sp>
      <p:sp>
        <p:nvSpPr>
          <p:cNvPr id="2" name="Titel 1"/>
          <p:cNvSpPr>
            <a:spLocks noGrp="1"/>
          </p:cNvSpPr>
          <p:nvPr>
            <p:ph type="title"/>
          </p:nvPr>
        </p:nvSpPr>
        <p:spPr/>
        <p:txBody>
          <a:bodyPr/>
          <a:lstStyle/>
          <a:p>
            <a:r>
              <a:rPr lang="en-US" dirty="0"/>
              <a:t>Arthur E (Ned) Uber, III</a:t>
            </a:r>
          </a:p>
        </p:txBody>
      </p:sp>
      <p:sp>
        <p:nvSpPr>
          <p:cNvPr id="9" name="Slide Number Placeholder 8"/>
          <p:cNvSpPr>
            <a:spLocks noGrp="1"/>
          </p:cNvSpPr>
          <p:nvPr>
            <p:ph type="sldNum" sz="quarter" idx="12"/>
          </p:nvPr>
        </p:nvSpPr>
        <p:spPr/>
        <p:txBody>
          <a:bodyPr/>
          <a:lstStyle/>
          <a:p>
            <a:fld id="{EEAD9179-7A6B-4268-BEB2-F3B8EB06115B}" type="slidenum">
              <a:rPr lang="en-US" smtClean="0"/>
              <a:pPr/>
              <a:t>3</a:t>
            </a:fld>
            <a:endParaRPr lang="en-US" dirty="0"/>
          </a:p>
        </p:txBody>
      </p:sp>
      <p:sp>
        <p:nvSpPr>
          <p:cNvPr id="24" name="Inhaltsplatzhalter 2">
            <a:extLst>
              <a:ext uri="{FF2B5EF4-FFF2-40B4-BE49-F238E27FC236}">
                <a16:creationId xmlns:a16="http://schemas.microsoft.com/office/drawing/2014/main" id="{5A7CF785-EFA7-4084-A35E-483509F4C12F}"/>
              </a:ext>
            </a:extLst>
          </p:cNvPr>
          <p:cNvSpPr>
            <a:spLocks noGrp="1"/>
          </p:cNvSpPr>
          <p:nvPr>
            <p:ph type="body" sz="quarter" idx="14"/>
          </p:nvPr>
        </p:nvSpPr>
        <p:spPr>
          <a:xfrm>
            <a:off x="1017129" y="1702906"/>
            <a:ext cx="5357889" cy="4752000"/>
          </a:xfrm>
        </p:spPr>
        <p:txBody>
          <a:bodyPr/>
          <a:lstStyle/>
          <a:p>
            <a:pPr lvl="1"/>
            <a:r>
              <a:rPr lang="en-US" sz="1600" dirty="0"/>
              <a:t>37+ years with MEDRAD, Schering AG, and now Bayer</a:t>
            </a:r>
          </a:p>
          <a:p>
            <a:pPr lvl="1"/>
            <a:r>
              <a:rPr lang="en-US" sz="1600" dirty="0"/>
              <a:t>&gt; 100 US patents</a:t>
            </a:r>
          </a:p>
          <a:p>
            <a:pPr lvl="1"/>
            <a:r>
              <a:rPr lang="en-US" sz="1600" dirty="0"/>
              <a:t>Ph.D. in Electrical Engineering with additional background in biomedical engineering, physics, mechanical engineering, … .</a:t>
            </a:r>
          </a:p>
          <a:p>
            <a:pPr lvl="1"/>
            <a:r>
              <a:rPr lang="en-US" sz="1600" dirty="0"/>
              <a:t>Know enough about many disciplines to be dangerous … and creative.   (</a:t>
            </a:r>
            <a:r>
              <a:rPr lang="en-US" sz="1600" u="sng" dirty="0"/>
              <a:t>The Medici Effect</a:t>
            </a:r>
            <a:r>
              <a:rPr lang="en-US" sz="1600" dirty="0"/>
              <a:t>)</a:t>
            </a:r>
          </a:p>
          <a:p>
            <a:pPr lvl="1"/>
            <a:r>
              <a:rPr lang="en-US" sz="1600" dirty="0"/>
              <a:t>I hope to be inventing for at least 20 more years!</a:t>
            </a:r>
          </a:p>
          <a:p>
            <a:pPr lvl="1"/>
            <a:r>
              <a:rPr lang="en-US" sz="1600" dirty="0"/>
              <a:t>Played a role in several startups.  All are gone.</a:t>
            </a:r>
          </a:p>
          <a:p>
            <a:pPr lvl="1"/>
            <a:r>
              <a:rPr lang="en-US" sz="1600" dirty="0"/>
              <a:t>Contributed to MEDRAD’s TQM journey &amp; MBNQA award winnings.  </a:t>
            </a:r>
          </a:p>
          <a:p>
            <a:pPr lvl="1"/>
            <a:r>
              <a:rPr lang="en-US" sz="1600" dirty="0"/>
              <a:t>Team Training &amp; Facilitation</a:t>
            </a:r>
          </a:p>
          <a:p>
            <a:pPr lvl="1"/>
            <a:r>
              <a:rPr lang="en-US" sz="1600" dirty="0"/>
              <a:t>Ethnography</a:t>
            </a:r>
          </a:p>
          <a:p>
            <a:pPr lvl="1"/>
            <a:r>
              <a:rPr lang="en-US" sz="1600" dirty="0"/>
              <a:t>Apply Research/Learning/Teaching skills to business, too.</a:t>
            </a:r>
          </a:p>
        </p:txBody>
      </p:sp>
      <p:pic>
        <p:nvPicPr>
          <p:cNvPr id="22" name="Picture 2" descr="http://content.lib.washington.edu/hegg/image/500500312002_560.jpg">
            <a:extLst>
              <a:ext uri="{FF2B5EF4-FFF2-40B4-BE49-F238E27FC236}">
                <a16:creationId xmlns:a16="http://schemas.microsoft.com/office/drawing/2014/main" id="{953EBCF8-057C-4DFC-A3EB-687B2505B487}"/>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60643" y="4110437"/>
            <a:ext cx="2792645" cy="2116439"/>
          </a:xfrm>
          <a:prstGeom prst="rect">
            <a:avLst/>
          </a:prstGeom>
          <a:noFill/>
          <a:ln>
            <a:solidFill>
              <a:schemeClr val="accent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3" name="Picture 6" descr="http://timeoutchicago.com/sites/timeoutchicago.com/files/imagecache/timeout_492x330/images/articles/264/264.x600.film.dvd.box.jpg">
            <a:extLst>
              <a:ext uri="{FF2B5EF4-FFF2-40B4-BE49-F238E27FC236}">
                <a16:creationId xmlns:a16="http://schemas.microsoft.com/office/drawing/2014/main" id="{EDDA3524-28EA-40A3-BE58-AF9C67F367F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50436" y="3768442"/>
            <a:ext cx="3155418" cy="2116440"/>
          </a:xfrm>
          <a:prstGeom prst="rect">
            <a:avLst/>
          </a:prstGeom>
          <a:noFill/>
          <a:ln>
            <a:solidFill>
              <a:schemeClr val="accent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5" name="Picture 7" descr="G:\Ned_MyDocuments_Ned_Pictures_06-\Wyoming2006SummaryShow_Ned\098DSC01295.JPG">
            <a:extLst>
              <a:ext uri="{FF2B5EF4-FFF2-40B4-BE49-F238E27FC236}">
                <a16:creationId xmlns:a16="http://schemas.microsoft.com/office/drawing/2014/main" id="{2B0003F6-8D76-4754-A252-120CDFE8A4A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60643" y="1677617"/>
            <a:ext cx="3062039" cy="2296529"/>
          </a:xfrm>
          <a:prstGeom prst="rect">
            <a:avLst/>
          </a:prstGeom>
          <a:noFill/>
          <a:ln>
            <a:solidFill>
              <a:schemeClr val="accent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42" name="Picture 8" descr="G:\Ned_MyDocuments_Ned_Pictures_06-\Wyoming2006SummaryShow_Ned\086DSC01260.JPG">
            <a:extLst>
              <a:ext uri="{FF2B5EF4-FFF2-40B4-BE49-F238E27FC236}">
                <a16:creationId xmlns:a16="http://schemas.microsoft.com/office/drawing/2014/main" id="{7CF279DF-7F82-4B38-8774-182277AC5CFB}"/>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983936" y="1541326"/>
            <a:ext cx="2821918" cy="2116439"/>
          </a:xfrm>
          <a:prstGeom prst="rect">
            <a:avLst/>
          </a:prstGeom>
          <a:noFill/>
          <a:ln>
            <a:solidFill>
              <a:schemeClr val="accent1">
                <a:lumMod val="75000"/>
                <a:lumOff val="25000"/>
              </a:schemeClr>
            </a:solidFill>
          </a:ln>
          <a:extLst>
            <a:ext uri="{909E8E84-426E-40DD-AFC4-6F175D3DCCD1}">
              <a14:hiddenFill xmlns:a14="http://schemas.microsoft.com/office/drawing/2010/main">
                <a:solidFill>
                  <a:srgbClr val="FFFFFF"/>
                </a:solidFill>
              </a14:hiddenFill>
            </a:ext>
          </a:extLst>
        </p:spPr>
      </p:pic>
      <p:grpSp>
        <p:nvGrpSpPr>
          <p:cNvPr id="43" name="Group 42">
            <a:extLst>
              <a:ext uri="{FF2B5EF4-FFF2-40B4-BE49-F238E27FC236}">
                <a16:creationId xmlns:a16="http://schemas.microsoft.com/office/drawing/2014/main" id="{D77D4E2B-5D13-4769-A307-945769AA33BD}"/>
              </a:ext>
            </a:extLst>
          </p:cNvPr>
          <p:cNvGrpSpPr/>
          <p:nvPr/>
        </p:nvGrpSpPr>
        <p:grpSpPr>
          <a:xfrm>
            <a:off x="10366246" y="2042196"/>
            <a:ext cx="304969" cy="345269"/>
            <a:chOff x="6123008" y="902825"/>
            <a:chExt cx="1226916" cy="1870587"/>
          </a:xfrm>
        </p:grpSpPr>
        <p:sp>
          <p:nvSpPr>
            <p:cNvPr id="44" name="Flowchart: Punched Tape 43">
              <a:extLst>
                <a:ext uri="{FF2B5EF4-FFF2-40B4-BE49-F238E27FC236}">
                  <a16:creationId xmlns:a16="http://schemas.microsoft.com/office/drawing/2014/main" id="{762D0029-7AD3-4071-992A-EA21DF1375E7}"/>
                </a:ext>
              </a:extLst>
            </p:cNvPr>
            <p:cNvSpPr/>
            <p:nvPr/>
          </p:nvSpPr>
          <p:spPr bwMode="auto">
            <a:xfrm flipV="1">
              <a:off x="6123008" y="902825"/>
              <a:ext cx="1226916" cy="1307940"/>
            </a:xfrm>
            <a:prstGeom prst="flowChartPunchedTap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dirty="0">
                <a:latin typeface="Arial" charset="0"/>
                <a:cs typeface="Arial" charset="0"/>
              </a:endParaRPr>
            </a:p>
          </p:txBody>
        </p:sp>
        <p:pic>
          <p:nvPicPr>
            <p:cNvPr id="45" name="Picture 251">
              <a:extLst>
                <a:ext uri="{FF2B5EF4-FFF2-40B4-BE49-F238E27FC236}">
                  <a16:creationId xmlns:a16="http://schemas.microsoft.com/office/drawing/2014/main" id="{2808399A-AAB4-476E-BA6F-A72CAF3A750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gray">
            <a:xfrm>
              <a:off x="6379037" y="1176312"/>
              <a:ext cx="785695" cy="785695"/>
            </a:xfrm>
            <a:prstGeom prst="rect">
              <a:avLst/>
            </a:prstGeom>
            <a:noFill/>
            <a:ln w="9525">
              <a:noFill/>
              <a:miter lim="800000"/>
              <a:headEnd/>
              <a:tailEnd/>
            </a:ln>
            <a:effectLst/>
          </p:spPr>
        </p:pic>
        <p:cxnSp>
          <p:nvCxnSpPr>
            <p:cNvPr id="46" name="Straight Connector 45">
              <a:extLst>
                <a:ext uri="{FF2B5EF4-FFF2-40B4-BE49-F238E27FC236}">
                  <a16:creationId xmlns:a16="http://schemas.microsoft.com/office/drawing/2014/main" id="{DD268703-7F50-41F1-9FF6-DB9210F33ABB}"/>
                </a:ext>
              </a:extLst>
            </p:cNvPr>
            <p:cNvCxnSpPr/>
            <p:nvPr/>
          </p:nvCxnSpPr>
          <p:spPr bwMode="auto">
            <a:xfrm>
              <a:off x="6123008" y="1030147"/>
              <a:ext cx="0" cy="1743265"/>
            </a:xfrm>
            <a:prstGeom prst="line">
              <a:avLst/>
            </a:prstGeom>
            <a:solidFill>
              <a:schemeClr val="bg2"/>
            </a:solidFill>
            <a:ln w="25400" cap="flat" cmpd="sng" algn="ctr">
              <a:solidFill>
                <a:schemeClr val="tx1"/>
              </a:solidFill>
              <a:prstDash val="solid"/>
              <a:round/>
              <a:headEnd type="none" w="med" len="med"/>
              <a:tailEnd type="none" w="med" len="med"/>
            </a:ln>
            <a:effectLst/>
          </p:spPr>
        </p:cxnSp>
      </p:grpSp>
      <p:grpSp>
        <p:nvGrpSpPr>
          <p:cNvPr id="47" name="Group 46">
            <a:extLst>
              <a:ext uri="{FF2B5EF4-FFF2-40B4-BE49-F238E27FC236}">
                <a16:creationId xmlns:a16="http://schemas.microsoft.com/office/drawing/2014/main" id="{68668C7A-E847-4AF0-B251-75BF06A7E479}"/>
              </a:ext>
            </a:extLst>
          </p:cNvPr>
          <p:cNvGrpSpPr/>
          <p:nvPr/>
        </p:nvGrpSpPr>
        <p:grpSpPr>
          <a:xfrm>
            <a:off x="9187712" y="1869561"/>
            <a:ext cx="304969" cy="345269"/>
            <a:chOff x="6123008" y="902825"/>
            <a:chExt cx="1226916" cy="1870587"/>
          </a:xfrm>
        </p:grpSpPr>
        <p:sp>
          <p:nvSpPr>
            <p:cNvPr id="48" name="Flowchart: Punched Tape 47">
              <a:extLst>
                <a:ext uri="{FF2B5EF4-FFF2-40B4-BE49-F238E27FC236}">
                  <a16:creationId xmlns:a16="http://schemas.microsoft.com/office/drawing/2014/main" id="{193DEFB8-0383-43F2-9024-601463ABA3D5}"/>
                </a:ext>
              </a:extLst>
            </p:cNvPr>
            <p:cNvSpPr/>
            <p:nvPr/>
          </p:nvSpPr>
          <p:spPr bwMode="auto">
            <a:xfrm flipV="1">
              <a:off x="6123008" y="902825"/>
              <a:ext cx="1226916" cy="1307940"/>
            </a:xfrm>
            <a:prstGeom prst="flowChartPunchedTap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dirty="0">
                <a:latin typeface="Arial" charset="0"/>
                <a:cs typeface="Arial" charset="0"/>
              </a:endParaRPr>
            </a:p>
          </p:txBody>
        </p:sp>
        <p:pic>
          <p:nvPicPr>
            <p:cNvPr id="49" name="Picture 251">
              <a:extLst>
                <a:ext uri="{FF2B5EF4-FFF2-40B4-BE49-F238E27FC236}">
                  <a16:creationId xmlns:a16="http://schemas.microsoft.com/office/drawing/2014/main" id="{2E9B2D99-15BA-48F5-90BF-3C4AE896B45C}"/>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gray">
            <a:xfrm>
              <a:off x="6379037" y="1176312"/>
              <a:ext cx="785695" cy="785695"/>
            </a:xfrm>
            <a:prstGeom prst="rect">
              <a:avLst/>
            </a:prstGeom>
            <a:noFill/>
            <a:ln w="9525">
              <a:noFill/>
              <a:miter lim="800000"/>
              <a:headEnd/>
              <a:tailEnd/>
            </a:ln>
            <a:effectLst/>
          </p:spPr>
        </p:pic>
        <p:cxnSp>
          <p:nvCxnSpPr>
            <p:cNvPr id="50" name="Straight Connector 49">
              <a:extLst>
                <a:ext uri="{FF2B5EF4-FFF2-40B4-BE49-F238E27FC236}">
                  <a16:creationId xmlns:a16="http://schemas.microsoft.com/office/drawing/2014/main" id="{FFBDF02A-78C1-4367-A64A-93EC9266D743}"/>
                </a:ext>
              </a:extLst>
            </p:cNvPr>
            <p:cNvCxnSpPr/>
            <p:nvPr/>
          </p:nvCxnSpPr>
          <p:spPr bwMode="auto">
            <a:xfrm>
              <a:off x="6123008" y="1030147"/>
              <a:ext cx="0" cy="1743265"/>
            </a:xfrm>
            <a:prstGeom prst="line">
              <a:avLst/>
            </a:prstGeom>
            <a:solidFill>
              <a:schemeClr val="bg2"/>
            </a:solidFill>
            <a:ln w="25400" cap="flat" cmpd="sng" algn="ctr">
              <a:solidFill>
                <a:schemeClr val="tx1"/>
              </a:solidFill>
              <a:prstDash val="solid"/>
              <a:round/>
              <a:headEnd type="none" w="med" len="med"/>
              <a:tailEnd type="none" w="med" len="med"/>
            </a:ln>
            <a:effectLst/>
          </p:spPr>
        </p:cxnSp>
      </p:grpSp>
      <p:grpSp>
        <p:nvGrpSpPr>
          <p:cNvPr id="51" name="Group 50">
            <a:extLst>
              <a:ext uri="{FF2B5EF4-FFF2-40B4-BE49-F238E27FC236}">
                <a16:creationId xmlns:a16="http://schemas.microsoft.com/office/drawing/2014/main" id="{0DE6BADD-88B0-4C90-99AD-15FD0EC84379}"/>
              </a:ext>
            </a:extLst>
          </p:cNvPr>
          <p:cNvGrpSpPr/>
          <p:nvPr/>
        </p:nvGrpSpPr>
        <p:grpSpPr>
          <a:xfrm>
            <a:off x="11209811" y="2391378"/>
            <a:ext cx="304969" cy="345269"/>
            <a:chOff x="6123008" y="902825"/>
            <a:chExt cx="1226916" cy="1870587"/>
          </a:xfrm>
        </p:grpSpPr>
        <p:sp>
          <p:nvSpPr>
            <p:cNvPr id="52" name="Flowchart: Punched Tape 51">
              <a:extLst>
                <a:ext uri="{FF2B5EF4-FFF2-40B4-BE49-F238E27FC236}">
                  <a16:creationId xmlns:a16="http://schemas.microsoft.com/office/drawing/2014/main" id="{3137F071-8401-4481-B81C-1F6AA63E8063}"/>
                </a:ext>
              </a:extLst>
            </p:cNvPr>
            <p:cNvSpPr/>
            <p:nvPr/>
          </p:nvSpPr>
          <p:spPr bwMode="auto">
            <a:xfrm flipV="1">
              <a:off x="6123008" y="902825"/>
              <a:ext cx="1226916" cy="1307940"/>
            </a:xfrm>
            <a:prstGeom prst="flowChartPunchedTape">
              <a:avLst/>
            </a:prstGeom>
            <a:solidFill>
              <a:schemeClr val="bg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lang="en-US" dirty="0">
                <a:latin typeface="Arial" charset="0"/>
                <a:cs typeface="Arial" charset="0"/>
              </a:endParaRPr>
            </a:p>
          </p:txBody>
        </p:sp>
        <p:pic>
          <p:nvPicPr>
            <p:cNvPr id="53" name="Picture 251">
              <a:extLst>
                <a:ext uri="{FF2B5EF4-FFF2-40B4-BE49-F238E27FC236}">
                  <a16:creationId xmlns:a16="http://schemas.microsoft.com/office/drawing/2014/main" id="{87336671-278D-49F4-8D3F-E1CE7D9EF40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gray">
            <a:xfrm>
              <a:off x="6379037" y="1176312"/>
              <a:ext cx="785695" cy="785695"/>
            </a:xfrm>
            <a:prstGeom prst="rect">
              <a:avLst/>
            </a:prstGeom>
            <a:noFill/>
            <a:ln w="9525">
              <a:noFill/>
              <a:miter lim="800000"/>
              <a:headEnd/>
              <a:tailEnd/>
            </a:ln>
            <a:effectLst/>
          </p:spPr>
        </p:pic>
        <p:cxnSp>
          <p:nvCxnSpPr>
            <p:cNvPr id="54" name="Straight Connector 53">
              <a:extLst>
                <a:ext uri="{FF2B5EF4-FFF2-40B4-BE49-F238E27FC236}">
                  <a16:creationId xmlns:a16="http://schemas.microsoft.com/office/drawing/2014/main" id="{1F883696-0A14-4DE4-9A3B-8B28A5F693FA}"/>
                </a:ext>
              </a:extLst>
            </p:cNvPr>
            <p:cNvCxnSpPr/>
            <p:nvPr/>
          </p:nvCxnSpPr>
          <p:spPr bwMode="auto">
            <a:xfrm>
              <a:off x="6123008" y="1030147"/>
              <a:ext cx="0" cy="1743265"/>
            </a:xfrm>
            <a:prstGeom prst="line">
              <a:avLst/>
            </a:prstGeom>
            <a:solidFill>
              <a:schemeClr val="bg2"/>
            </a:solidFill>
            <a:ln w="25400" cap="flat" cmpd="sng" algn="ctr">
              <a:solidFill>
                <a:schemeClr val="tx1"/>
              </a:solidFill>
              <a:prstDash val="solid"/>
              <a:round/>
              <a:headEnd type="none" w="med" len="med"/>
              <a:tailEnd type="none" w="med" len="med"/>
            </a:ln>
            <a:effectLst/>
          </p:spPr>
        </p:cxnSp>
      </p:grpSp>
    </p:spTree>
    <p:extLst>
      <p:ext uri="{BB962C8B-B14F-4D97-AF65-F5344CB8AC3E}">
        <p14:creationId xmlns:p14="http://schemas.microsoft.com/office/powerpoint/2010/main" val="23436347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3B83808A-A04C-4EB6-B9DB-034457AABB90}"/>
              </a:ext>
            </a:extLst>
          </p:cNvPr>
          <p:cNvSpPr>
            <a:spLocks noGrp="1"/>
          </p:cNvSpPr>
          <p:nvPr>
            <p:ph type="subTitle" idx="13"/>
          </p:nvPr>
        </p:nvSpPr>
        <p:spPr/>
        <p:txBody>
          <a:bodyPr/>
          <a:lstStyle/>
          <a:p>
            <a:endParaRPr lang="en-US" dirty="0"/>
          </a:p>
        </p:txBody>
      </p:sp>
      <p:sp>
        <p:nvSpPr>
          <p:cNvPr id="3" name="Title 2">
            <a:extLst>
              <a:ext uri="{FF2B5EF4-FFF2-40B4-BE49-F238E27FC236}">
                <a16:creationId xmlns:a16="http://schemas.microsoft.com/office/drawing/2014/main" id="{3CF2955D-A95D-4622-90F3-3B35F33F8FDF}"/>
              </a:ext>
            </a:extLst>
          </p:cNvPr>
          <p:cNvSpPr>
            <a:spLocks noGrp="1"/>
          </p:cNvSpPr>
          <p:nvPr>
            <p:ph type="title"/>
          </p:nvPr>
        </p:nvSpPr>
        <p:spPr/>
        <p:txBody>
          <a:bodyPr/>
          <a:lstStyle/>
          <a:p>
            <a:r>
              <a:rPr lang="en-US" dirty="0"/>
              <a:t>Some theories around innovation</a:t>
            </a:r>
            <a:br>
              <a:rPr lang="en-US" dirty="0"/>
            </a:br>
            <a:r>
              <a:rPr lang="en-US" dirty="0"/>
              <a:t>Prof. Clayton Christensen’s materials</a:t>
            </a:r>
          </a:p>
        </p:txBody>
      </p:sp>
      <p:sp>
        <p:nvSpPr>
          <p:cNvPr id="4" name="Slide Number Placeholder 3">
            <a:extLst>
              <a:ext uri="{FF2B5EF4-FFF2-40B4-BE49-F238E27FC236}">
                <a16:creationId xmlns:a16="http://schemas.microsoft.com/office/drawing/2014/main" id="{AA2260E3-FD1B-484D-8581-EB5E20594187}"/>
              </a:ext>
            </a:extLst>
          </p:cNvPr>
          <p:cNvSpPr>
            <a:spLocks noGrp="1"/>
          </p:cNvSpPr>
          <p:nvPr>
            <p:ph type="sldNum" sz="quarter" idx="12"/>
          </p:nvPr>
        </p:nvSpPr>
        <p:spPr/>
        <p:txBody>
          <a:bodyPr/>
          <a:lstStyle/>
          <a:p>
            <a:fld id="{EEAD9179-7A6B-4268-BEB2-F3B8EB06115B}" type="slidenum">
              <a:rPr lang="en-US" smtClean="0">
                <a:solidFill>
                  <a:srgbClr val="00BCFF"/>
                </a:solidFill>
              </a:rPr>
              <a:pPr/>
              <a:t>30</a:t>
            </a:fld>
            <a:endParaRPr lang="en-US" dirty="0">
              <a:solidFill>
                <a:srgbClr val="00BCFF"/>
              </a:solidFill>
            </a:endParaRPr>
          </a:p>
        </p:txBody>
      </p:sp>
      <p:sp>
        <p:nvSpPr>
          <p:cNvPr id="5" name="Text Placeholder 4">
            <a:extLst>
              <a:ext uri="{FF2B5EF4-FFF2-40B4-BE49-F238E27FC236}">
                <a16:creationId xmlns:a16="http://schemas.microsoft.com/office/drawing/2014/main" id="{8568765E-9E39-42A6-BB19-217A0F3981EA}"/>
              </a:ext>
            </a:extLst>
          </p:cNvPr>
          <p:cNvSpPr>
            <a:spLocks noGrp="1"/>
          </p:cNvSpPr>
          <p:nvPr>
            <p:ph type="body" sz="quarter" idx="14"/>
          </p:nvPr>
        </p:nvSpPr>
        <p:spPr/>
        <p:txBody>
          <a:bodyPr/>
          <a:lstStyle/>
          <a:p>
            <a:r>
              <a:rPr lang="en-US" i="1" dirty="0"/>
              <a:t>The Innovator’s Dilemma</a:t>
            </a:r>
          </a:p>
          <a:p>
            <a:r>
              <a:rPr lang="en-US" dirty="0"/>
              <a:t>Three lectures at Oxford in 2013</a:t>
            </a:r>
          </a:p>
          <a:p>
            <a:pPr lvl="1"/>
            <a:r>
              <a:rPr lang="en-US" u="sng" dirty="0">
                <a:hlinkClick r:id="rId2"/>
              </a:rPr>
              <a:t>https://www.youtube.com/watch?v=rpkoCZ4vBSI</a:t>
            </a:r>
            <a:r>
              <a:rPr lang="en-US" dirty="0"/>
              <a:t> , </a:t>
            </a:r>
          </a:p>
          <a:p>
            <a:pPr lvl="1"/>
            <a:r>
              <a:rPr lang="en-US" u="sng" dirty="0">
                <a:hlinkClick r:id="rId3"/>
              </a:rPr>
              <a:t>http://youtu.be/Ei57yFEljrI</a:t>
            </a:r>
            <a:r>
              <a:rPr lang="en-US" dirty="0"/>
              <a:t> , </a:t>
            </a:r>
          </a:p>
          <a:p>
            <a:pPr lvl="1"/>
            <a:r>
              <a:rPr lang="en-US" u="sng" dirty="0">
                <a:hlinkClick r:id="rId4"/>
              </a:rPr>
              <a:t>http://youtu.be/WJzYTxXH7R0</a:t>
            </a:r>
            <a:endParaRPr lang="en-US" dirty="0"/>
          </a:p>
          <a:p>
            <a:r>
              <a:rPr lang="en-US" dirty="0"/>
              <a:t>How will you measure your life? TEDX</a:t>
            </a:r>
          </a:p>
          <a:p>
            <a:pPr lvl="1"/>
            <a:r>
              <a:rPr lang="en-US" u="sng" dirty="0">
                <a:hlinkClick r:id="rId5"/>
              </a:rPr>
              <a:t>https://www.youtube.com/watch?v=tvos4nORf_Y</a:t>
            </a:r>
            <a:r>
              <a:rPr lang="en-US" dirty="0"/>
              <a:t> </a:t>
            </a:r>
          </a:p>
          <a:p>
            <a:r>
              <a:rPr lang="en-US" dirty="0"/>
              <a:t>Clayton Christensen on capitalism and religion</a:t>
            </a:r>
          </a:p>
          <a:p>
            <a:pPr lvl="1"/>
            <a:r>
              <a:rPr lang="en-US" u="sng" dirty="0">
                <a:hlinkClick r:id="rId6"/>
              </a:rPr>
              <a:t>http://bigthink.com/videos/clayton-christensen-on-religion-and-capitalism</a:t>
            </a:r>
            <a:endParaRPr lang="en-US" dirty="0"/>
          </a:p>
          <a:p>
            <a:r>
              <a:rPr lang="en-US" dirty="0"/>
              <a:t>Key articles</a:t>
            </a:r>
          </a:p>
          <a:p>
            <a:pPr lvl="1"/>
            <a:r>
              <a:rPr lang="en-US" u="sng" dirty="0">
                <a:hlinkClick r:id="rId7"/>
              </a:rPr>
              <a:t>https://hbr.org/2020/01/the-essential-clayton-christensen-articles</a:t>
            </a:r>
            <a:r>
              <a:rPr lang="en-US" dirty="0"/>
              <a:t> </a:t>
            </a:r>
          </a:p>
        </p:txBody>
      </p:sp>
    </p:spTree>
    <p:extLst>
      <p:ext uri="{BB962C8B-B14F-4D97-AF65-F5344CB8AC3E}">
        <p14:creationId xmlns:p14="http://schemas.microsoft.com/office/powerpoint/2010/main" val="3459931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a:xfrm>
            <a:off x="981949" y="1194744"/>
            <a:ext cx="10799866" cy="252000"/>
          </a:xfrm>
        </p:spPr>
        <p:txBody>
          <a:bodyPr vert="horz" lIns="0" tIns="0" rIns="0" bIns="0" rtlCol="0">
            <a:noAutofit/>
          </a:bodyPr>
          <a:lstStyle/>
          <a:p>
            <a:r>
              <a:rPr lang="en-US" dirty="0">
                <a:solidFill>
                  <a:schemeClr val="tx1"/>
                </a:solidFill>
              </a:rPr>
              <a:t>Step up in your systems perspective - Ecosystems Innovate</a:t>
            </a:r>
          </a:p>
          <a:p>
            <a:endParaRPr lang="en-US" dirty="0">
              <a:solidFill>
                <a:schemeClr val="tx1"/>
              </a:solidFill>
            </a:endParaRPr>
          </a:p>
        </p:txBody>
      </p:sp>
      <p:sp>
        <p:nvSpPr>
          <p:cNvPr id="3" name="Title 2"/>
          <p:cNvSpPr>
            <a:spLocks noGrp="1"/>
          </p:cNvSpPr>
          <p:nvPr>
            <p:ph type="title"/>
          </p:nvPr>
        </p:nvSpPr>
        <p:spPr/>
        <p:txBody>
          <a:bodyPr/>
          <a:lstStyle/>
          <a:p>
            <a:r>
              <a:rPr lang="en-US" dirty="0"/>
              <a:t>How do You Understand and Adjust to the Changing Market Landscape?</a:t>
            </a:r>
          </a:p>
        </p:txBody>
      </p:sp>
      <p:sp>
        <p:nvSpPr>
          <p:cNvPr id="4" name="Slide Number Placeholder 3"/>
          <p:cNvSpPr>
            <a:spLocks noGrp="1"/>
          </p:cNvSpPr>
          <p:nvPr>
            <p:ph type="sldNum" sz="quarter" idx="12"/>
          </p:nvPr>
        </p:nvSpPr>
        <p:spPr/>
        <p:txBody>
          <a:bodyPr/>
          <a:lstStyle/>
          <a:p>
            <a:fld id="{EEAD9179-7A6B-4268-BEB2-F3B8EB06115B}" type="slidenum">
              <a:rPr lang="en-US" smtClean="0">
                <a:solidFill>
                  <a:srgbClr val="00BCFF"/>
                </a:solidFill>
              </a:rPr>
              <a:pPr/>
              <a:t>31</a:t>
            </a:fld>
            <a:endParaRPr lang="en-US" dirty="0">
              <a:solidFill>
                <a:srgbClr val="00BCFF"/>
              </a:solidFill>
            </a:endParaRPr>
          </a:p>
        </p:txBody>
      </p:sp>
      <p:sp>
        <p:nvSpPr>
          <p:cNvPr id="5" name="Text Placeholder 4"/>
          <p:cNvSpPr>
            <a:spLocks noGrp="1"/>
          </p:cNvSpPr>
          <p:nvPr>
            <p:ph type="body" sz="quarter" idx="14"/>
          </p:nvPr>
        </p:nvSpPr>
        <p:spPr>
          <a:xfrm>
            <a:off x="981074" y="1580444"/>
            <a:ext cx="5634215" cy="4904307"/>
          </a:xfrm>
        </p:spPr>
        <p:txBody>
          <a:bodyPr/>
          <a:lstStyle/>
          <a:p>
            <a:r>
              <a:rPr lang="en-US" dirty="0"/>
              <a:t>Understand and discuss how things happen in a device ecosystems.  Use metaphors: mountain climbing, spelunking, the DC-3 effect and medical Mt. </a:t>
            </a:r>
            <a:r>
              <a:rPr lang="en-US" dirty="0" err="1"/>
              <a:t>Everests</a:t>
            </a:r>
            <a:r>
              <a:rPr lang="en-US" dirty="0"/>
              <a:t>.</a:t>
            </a:r>
          </a:p>
          <a:p>
            <a:r>
              <a:rPr lang="en-US" dirty="0"/>
              <a:t>Be patient AND be quickly and cost effectively trying things that are new to the world or new to your world. </a:t>
            </a:r>
          </a:p>
        </p:txBody>
      </p:sp>
      <p:pic>
        <p:nvPicPr>
          <p:cNvPr id="8" name="Picture 2" descr="http://www.mountainsoftravelphotos.com/Everest/Best/slides/32%20Mount%20Everest%20North%20Face%20From%20Rongbuk%20At%20Sunset.jpg">
            <a:extLst>
              <a:ext uri="{FF2B5EF4-FFF2-40B4-BE49-F238E27FC236}">
                <a16:creationId xmlns:a16="http://schemas.microsoft.com/office/drawing/2014/main" id="{CB60A8AD-E8AF-43C4-9E3E-A86133C01126}"/>
              </a:ext>
            </a:extLst>
          </p:cNvPr>
          <p:cNvPicPr preferRelativeResize="0">
            <a:picLocks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981949" y="3798253"/>
            <a:ext cx="2986108" cy="27627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I:\Ned_MyDocuments_Always_Ned\i3_Innovation\Images\Caves\BogRoom_John Wise – Dreams, Moments, Travel_20050624_7845_7846.jpg">
            <a:extLst>
              <a:ext uri="{FF2B5EF4-FFF2-40B4-BE49-F238E27FC236}">
                <a16:creationId xmlns:a16="http://schemas.microsoft.com/office/drawing/2014/main" id="{B4721BD8-A052-4F59-9E94-C6D2BF6635B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07389" y="3945809"/>
            <a:ext cx="4371653" cy="24675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38653" y="2545734"/>
            <a:ext cx="4624496" cy="37583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http://lookingforghosts.files.wordpress.com/2010/07/douglasdc3-1947.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13246" y="1026891"/>
            <a:ext cx="2630259" cy="17580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92552468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2FE5F0A-B1DD-430C-820A-E42FF919FCE5}"/>
              </a:ext>
            </a:extLst>
          </p:cNvPr>
          <p:cNvSpPr>
            <a:spLocks noGrp="1"/>
          </p:cNvSpPr>
          <p:nvPr>
            <p:ph type="sldNum" sz="quarter" idx="12"/>
          </p:nvPr>
        </p:nvSpPr>
        <p:spPr/>
        <p:txBody>
          <a:bodyPr/>
          <a:lstStyle/>
          <a:p>
            <a:fld id="{EEAD9179-7A6B-4268-BEB2-F3B8EB06115B}" type="slidenum">
              <a:rPr lang="en-US" smtClean="0">
                <a:solidFill>
                  <a:srgbClr val="00BCFF"/>
                </a:solidFill>
              </a:rPr>
              <a:pPr/>
              <a:t>32</a:t>
            </a:fld>
            <a:endParaRPr lang="en-US" dirty="0">
              <a:solidFill>
                <a:srgbClr val="00BCFF"/>
              </a:solidFill>
            </a:endParaRPr>
          </a:p>
        </p:txBody>
      </p:sp>
      <p:pic>
        <p:nvPicPr>
          <p:cNvPr id="8" name="Picture Placeholder 7">
            <a:extLst>
              <a:ext uri="{FF2B5EF4-FFF2-40B4-BE49-F238E27FC236}">
                <a16:creationId xmlns:a16="http://schemas.microsoft.com/office/drawing/2014/main" id="{34BD6071-761B-4521-B300-28D3BCF05F3C}"/>
              </a:ext>
            </a:extLst>
          </p:cNvPr>
          <p:cNvPicPr>
            <a:picLocks noGrp="1" noChangeAspect="1"/>
          </p:cNvPicPr>
          <p:nvPr>
            <p:ph type="pic" sz="quarter" idx="16"/>
          </p:nvPr>
        </p:nvPicPr>
        <p:blipFill>
          <a:blip r:embed="rId2"/>
          <a:srcRect t="12500" b="12500"/>
          <a:stretch>
            <a:fillRect/>
          </a:stretch>
        </p:blipFill>
        <p:spPr>
          <a:xfrm>
            <a:off x="0" y="0"/>
            <a:ext cx="12192000" cy="6858000"/>
          </a:xfrm>
        </p:spPr>
      </p:pic>
      <p:sp>
        <p:nvSpPr>
          <p:cNvPr id="9" name="Subtitle 1">
            <a:extLst>
              <a:ext uri="{FF2B5EF4-FFF2-40B4-BE49-F238E27FC236}">
                <a16:creationId xmlns:a16="http://schemas.microsoft.com/office/drawing/2014/main" id="{5CD6EE6E-E4B7-4C90-9651-25CA65ACB4A1}"/>
              </a:ext>
            </a:extLst>
          </p:cNvPr>
          <p:cNvSpPr txBox="1">
            <a:spLocks/>
          </p:cNvSpPr>
          <p:nvPr/>
        </p:nvSpPr>
        <p:spPr>
          <a:xfrm>
            <a:off x="2685327" y="4468869"/>
            <a:ext cx="8953979" cy="809665"/>
          </a:xfrm>
          <a:prstGeom prst="rect">
            <a:avLst/>
          </a:prstGeom>
        </p:spPr>
        <p:txBody>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3"/>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4"/>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9pPr>
          </a:lstStyle>
          <a:p>
            <a:pPr algn="r"/>
            <a:r>
              <a:rPr lang="en-US" sz="3600" b="1" dirty="0">
                <a:solidFill>
                  <a:schemeClr val="bg1"/>
                </a:solidFill>
                <a:latin typeface="Arial Black" panose="020B0A04020102020204" pitchFamily="34" charset="0"/>
              </a:rPr>
              <a:t>Grow your Edison’s junk pile</a:t>
            </a:r>
          </a:p>
        </p:txBody>
      </p:sp>
      <p:sp>
        <p:nvSpPr>
          <p:cNvPr id="10" name="Subtitle 1">
            <a:extLst>
              <a:ext uri="{FF2B5EF4-FFF2-40B4-BE49-F238E27FC236}">
                <a16:creationId xmlns:a16="http://schemas.microsoft.com/office/drawing/2014/main" id="{D2C36B55-4E30-473B-8A53-B63C46BC1298}"/>
              </a:ext>
            </a:extLst>
          </p:cNvPr>
          <p:cNvSpPr txBox="1">
            <a:spLocks/>
          </p:cNvSpPr>
          <p:nvPr/>
        </p:nvSpPr>
        <p:spPr>
          <a:xfrm>
            <a:off x="2210765" y="5636871"/>
            <a:ext cx="9428541" cy="861956"/>
          </a:xfrm>
          <a:prstGeom prst="rect">
            <a:avLst/>
          </a:prstGeom>
        </p:spPr>
        <p:txBody>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3"/>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4"/>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9pPr>
          </a:lstStyle>
          <a:p>
            <a:pPr algn="r"/>
            <a:r>
              <a:rPr lang="en-US" sz="3600" b="1" dirty="0">
                <a:solidFill>
                  <a:schemeClr val="bg1"/>
                </a:solidFill>
                <a:latin typeface="Arial Black" panose="020B0A04020102020204" pitchFamily="34" charset="0"/>
              </a:rPr>
              <a:t>Notice accepted disharmonies</a:t>
            </a:r>
          </a:p>
        </p:txBody>
      </p:sp>
      <p:sp>
        <p:nvSpPr>
          <p:cNvPr id="11" name="Subtitle 1">
            <a:extLst>
              <a:ext uri="{FF2B5EF4-FFF2-40B4-BE49-F238E27FC236}">
                <a16:creationId xmlns:a16="http://schemas.microsoft.com/office/drawing/2014/main" id="{9ED079BC-7BA2-478E-AED5-C7F4E99799B0}"/>
              </a:ext>
            </a:extLst>
          </p:cNvPr>
          <p:cNvSpPr txBox="1">
            <a:spLocks/>
          </p:cNvSpPr>
          <p:nvPr/>
        </p:nvSpPr>
        <p:spPr>
          <a:xfrm>
            <a:off x="-1064871" y="1776972"/>
            <a:ext cx="8773610" cy="3711222"/>
          </a:xfrm>
          <a:prstGeom prst="rect">
            <a:avLst/>
          </a:prstGeom>
        </p:spPr>
        <p:txBody>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3"/>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4"/>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9pPr>
          </a:lstStyle>
          <a:p>
            <a:pPr algn="r"/>
            <a:endParaRPr lang="en-US" sz="3200" b="1" dirty="0">
              <a:solidFill>
                <a:schemeClr val="bg1"/>
              </a:solidFill>
              <a:latin typeface="Arial Black" panose="020B0A04020102020204" pitchFamily="34" charset="0"/>
            </a:endParaRPr>
          </a:p>
        </p:txBody>
      </p:sp>
      <p:sp>
        <p:nvSpPr>
          <p:cNvPr id="12" name="Subtitle 1">
            <a:extLst>
              <a:ext uri="{FF2B5EF4-FFF2-40B4-BE49-F238E27FC236}">
                <a16:creationId xmlns:a16="http://schemas.microsoft.com/office/drawing/2014/main" id="{B1822D25-6DBB-4F18-B1A8-F1D44DA86130}"/>
              </a:ext>
            </a:extLst>
          </p:cNvPr>
          <p:cNvSpPr txBox="1">
            <a:spLocks/>
          </p:cNvSpPr>
          <p:nvPr/>
        </p:nvSpPr>
        <p:spPr>
          <a:xfrm>
            <a:off x="2809362" y="2122342"/>
            <a:ext cx="8829944" cy="1316851"/>
          </a:xfrm>
          <a:prstGeom prst="rect">
            <a:avLst/>
          </a:prstGeom>
        </p:spPr>
        <p:txBody>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3"/>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4"/>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9pPr>
          </a:lstStyle>
          <a:p>
            <a:pPr algn="r"/>
            <a:r>
              <a:rPr lang="en-US" sz="3600" b="1" dirty="0">
                <a:solidFill>
                  <a:schemeClr val="bg1"/>
                </a:solidFill>
                <a:latin typeface="Arial Black" panose="020B0A04020102020204" pitchFamily="34" charset="0"/>
              </a:rPr>
              <a:t>Step up in your</a:t>
            </a:r>
            <a:br>
              <a:rPr lang="en-US" sz="3600" b="1" dirty="0">
                <a:solidFill>
                  <a:schemeClr val="bg1"/>
                </a:solidFill>
                <a:latin typeface="Arial Black" panose="020B0A04020102020204" pitchFamily="34" charset="0"/>
              </a:rPr>
            </a:br>
            <a:r>
              <a:rPr lang="en-US" sz="3600" b="1" dirty="0">
                <a:solidFill>
                  <a:schemeClr val="bg1"/>
                </a:solidFill>
                <a:latin typeface="Arial Black" panose="020B0A04020102020204" pitchFamily="34" charset="0"/>
              </a:rPr>
              <a:t> systems perspective – </a:t>
            </a:r>
            <a:br>
              <a:rPr lang="en-US" sz="3600" b="1" dirty="0">
                <a:solidFill>
                  <a:schemeClr val="bg1"/>
                </a:solidFill>
                <a:latin typeface="Arial Black" panose="020B0A04020102020204" pitchFamily="34" charset="0"/>
              </a:rPr>
            </a:br>
            <a:r>
              <a:rPr lang="en-US" sz="3600" b="1" dirty="0">
                <a:solidFill>
                  <a:schemeClr val="bg1"/>
                </a:solidFill>
                <a:latin typeface="Arial Black" panose="020B0A04020102020204" pitchFamily="34" charset="0"/>
              </a:rPr>
              <a:t>Ecosystems Innovate</a:t>
            </a:r>
          </a:p>
        </p:txBody>
      </p:sp>
      <p:sp>
        <p:nvSpPr>
          <p:cNvPr id="13" name="Subtitle 1">
            <a:extLst>
              <a:ext uri="{FF2B5EF4-FFF2-40B4-BE49-F238E27FC236}">
                <a16:creationId xmlns:a16="http://schemas.microsoft.com/office/drawing/2014/main" id="{73A4B0F8-ECB8-48EB-86B7-DAF94627B38A}"/>
              </a:ext>
            </a:extLst>
          </p:cNvPr>
          <p:cNvSpPr txBox="1">
            <a:spLocks/>
          </p:cNvSpPr>
          <p:nvPr/>
        </p:nvSpPr>
        <p:spPr>
          <a:xfrm>
            <a:off x="7569843" y="458336"/>
            <a:ext cx="4069464" cy="703769"/>
          </a:xfrm>
          <a:prstGeom prst="rect">
            <a:avLst/>
          </a:prstGeom>
        </p:spPr>
        <p:txBody>
          <a:bodyPr/>
          <a:lstStyle>
            <a:lvl1pPr marL="0" indent="0" algn="l" defTabSz="914400" rtl="0" eaLnBrk="1" latinLnBrk="0" hangingPunct="1">
              <a:spcBef>
                <a:spcPts val="1200"/>
              </a:spcBef>
              <a:spcAft>
                <a:spcPts val="600"/>
              </a:spcAft>
              <a:buFont typeface="Arial" panose="020B0604020202020204" pitchFamily="34" charset="0"/>
              <a:buNone/>
              <a:defRPr sz="1800" kern="1200">
                <a:solidFill>
                  <a:schemeClr val="tx1"/>
                </a:solidFill>
                <a:latin typeface="+mn-lt"/>
                <a:ea typeface="+mn-ea"/>
                <a:cs typeface="+mn-cs"/>
              </a:defRPr>
            </a:lvl1pPr>
            <a:lvl2pPr marL="270000" indent="-270000" algn="l" defTabSz="914400" rtl="0" eaLnBrk="1" latinLnBrk="0" hangingPunct="1">
              <a:spcBef>
                <a:spcPts val="300"/>
              </a:spcBef>
              <a:spcAft>
                <a:spcPts val="600"/>
              </a:spcAft>
              <a:buFontTx/>
              <a:buBlip>
                <a:blip r:embed="rId3"/>
              </a:buBlip>
              <a:defRPr sz="1800" kern="1200">
                <a:solidFill>
                  <a:schemeClr val="tx1"/>
                </a:solidFill>
                <a:latin typeface="+mn-lt"/>
                <a:ea typeface="+mn-ea"/>
                <a:cs typeface="+mn-cs"/>
              </a:defRPr>
            </a:lvl2pPr>
            <a:lvl3pPr marL="540000" indent="-270000" algn="l" defTabSz="914400" rtl="0" eaLnBrk="1" latinLnBrk="0" hangingPunct="1">
              <a:spcBef>
                <a:spcPts val="300"/>
              </a:spcBef>
              <a:spcAft>
                <a:spcPts val="600"/>
              </a:spcAft>
              <a:buFontTx/>
              <a:buBlip>
                <a:blip r:embed="rId4"/>
              </a:buBlip>
              <a:defRPr sz="1800" kern="1200">
                <a:solidFill>
                  <a:schemeClr val="tx1"/>
                </a:solidFill>
                <a:latin typeface="+mn-lt"/>
                <a:ea typeface="+mn-ea"/>
                <a:cs typeface="+mn-cs"/>
              </a:defRPr>
            </a:lvl3pPr>
            <a:lvl4pPr marL="810000" indent="-270000" algn="l" defTabSz="914400" rtl="0" eaLnBrk="1" latinLnBrk="0" hangingPunct="1">
              <a:spcBef>
                <a:spcPts val="300"/>
              </a:spcBef>
              <a:spcAft>
                <a:spcPts val="600"/>
              </a:spcAft>
              <a:buFontTx/>
              <a:buBlip>
                <a:blip r:embed="rId5"/>
              </a:buBlip>
              <a:defRPr sz="1800" kern="1200">
                <a:solidFill>
                  <a:schemeClr val="tx1"/>
                </a:solidFill>
                <a:latin typeface="+mn-lt"/>
                <a:ea typeface="+mn-ea"/>
                <a:cs typeface="+mn-cs"/>
              </a:defRPr>
            </a:lvl4pPr>
            <a:lvl5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5pPr>
            <a:lvl6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6pPr>
            <a:lvl7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7pPr>
            <a:lvl8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8pPr>
            <a:lvl9pPr marL="1080000" indent="-270000" algn="l" defTabSz="914400" rtl="0" eaLnBrk="1" latinLnBrk="0" hangingPunct="1">
              <a:spcBef>
                <a:spcPts val="300"/>
              </a:spcBef>
              <a:spcAft>
                <a:spcPts val="600"/>
              </a:spcAft>
              <a:buFontTx/>
              <a:buBlip>
                <a:blip r:embed="rId6"/>
              </a:buBlip>
              <a:defRPr sz="1800" kern="1200">
                <a:solidFill>
                  <a:schemeClr val="tx1"/>
                </a:solidFill>
                <a:latin typeface="+mn-lt"/>
                <a:ea typeface="+mn-ea"/>
                <a:cs typeface="+mn-cs"/>
              </a:defRPr>
            </a:lvl9pPr>
          </a:lstStyle>
          <a:p>
            <a:pPr algn="r"/>
            <a:r>
              <a:rPr lang="en-US" sz="3600" b="1" dirty="0">
                <a:solidFill>
                  <a:schemeClr val="bg1"/>
                </a:solidFill>
                <a:latin typeface="Arial Black" panose="020B0A04020102020204" pitchFamily="34" charset="0"/>
              </a:rPr>
              <a:t>Be patient</a:t>
            </a:r>
            <a:br>
              <a:rPr lang="en-US" sz="3600" b="1" dirty="0">
                <a:solidFill>
                  <a:schemeClr val="bg1"/>
                </a:solidFill>
                <a:latin typeface="Arial Black" panose="020B0A04020102020204" pitchFamily="34" charset="0"/>
              </a:rPr>
            </a:br>
            <a:r>
              <a:rPr lang="en-US" sz="3600" b="1" dirty="0">
                <a:solidFill>
                  <a:schemeClr val="bg1"/>
                </a:solidFill>
                <a:latin typeface="Arial Black" panose="020B0A04020102020204" pitchFamily="34" charset="0"/>
              </a:rPr>
              <a:t>AND persistent</a:t>
            </a:r>
          </a:p>
        </p:txBody>
      </p:sp>
    </p:spTree>
    <p:extLst>
      <p:ext uri="{BB962C8B-B14F-4D97-AF65-F5344CB8AC3E}">
        <p14:creationId xmlns:p14="http://schemas.microsoft.com/office/powerpoint/2010/main" val="2675009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EEAD9179-7A6B-4268-BEB2-F3B8EB06115B}" type="slidenum">
              <a:rPr lang="en-US" smtClean="0"/>
              <a:pPr/>
              <a:t>33</a:t>
            </a:fld>
            <a:endParaRPr lang="en-US" dirty="0"/>
          </a:p>
        </p:txBody>
      </p:sp>
      <p:sp>
        <p:nvSpPr>
          <p:cNvPr id="5" name="Title 4"/>
          <p:cNvSpPr>
            <a:spLocks noGrp="1"/>
          </p:cNvSpPr>
          <p:nvPr>
            <p:ph type="ctrTitle"/>
          </p:nvPr>
        </p:nvSpPr>
        <p:spPr/>
        <p:txBody>
          <a:bodyPr/>
          <a:lstStyle/>
          <a:p>
            <a:r>
              <a:rPr lang="en-US" dirty="0"/>
              <a:t>Thank you for your time!</a:t>
            </a:r>
          </a:p>
        </p:txBody>
      </p:sp>
      <p:sp>
        <p:nvSpPr>
          <p:cNvPr id="7" name="Text Placeholder 6"/>
          <p:cNvSpPr>
            <a:spLocks noGrp="1"/>
          </p:cNvSpPr>
          <p:nvPr>
            <p:ph type="body" sz="quarter" idx="13"/>
          </p:nvPr>
        </p:nvSpPr>
        <p:spPr/>
        <p:txBody>
          <a:bodyPr/>
          <a:lstStyle/>
          <a:p>
            <a:r>
              <a:rPr lang="en-US" b="0" dirty="0"/>
              <a:t>Have a good day!</a:t>
            </a:r>
          </a:p>
          <a:p>
            <a:endParaRPr lang="en-US" b="0" dirty="0"/>
          </a:p>
          <a:p>
            <a:r>
              <a:rPr lang="en-US" b="0" dirty="0"/>
              <a:t>I’d love to hear your questions, thoughts, or additions.  </a:t>
            </a:r>
          </a:p>
          <a:p>
            <a:endParaRPr lang="en-US" b="0" dirty="0"/>
          </a:p>
          <a:p>
            <a:r>
              <a:rPr lang="en-US" b="0" dirty="0"/>
              <a:t>ned.uber@bayer.com</a:t>
            </a:r>
          </a:p>
        </p:txBody>
      </p:sp>
      <p:pic>
        <p:nvPicPr>
          <p:cNvPr id="10" name="Picture Placeholder 9"/>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tretch>
            <a:fillRect/>
          </a:stretch>
        </p:blipFill>
        <p:spPr>
          <a:xfrm>
            <a:off x="6096716" y="4273"/>
            <a:ext cx="6094492" cy="6849454"/>
          </a:xfrm>
        </p:spPr>
      </p:pic>
      <p:sp>
        <p:nvSpPr>
          <p:cNvPr id="6" name="Subtitle 5">
            <a:extLst>
              <a:ext uri="{FF2B5EF4-FFF2-40B4-BE49-F238E27FC236}">
                <a16:creationId xmlns:a16="http://schemas.microsoft.com/office/drawing/2014/main" id="{C56FEA1B-FA6B-4C94-A60B-10B73551C523}"/>
              </a:ext>
            </a:extLst>
          </p:cNvPr>
          <p:cNvSpPr>
            <a:spLocks noGrp="1"/>
          </p:cNvSpPr>
          <p:nvPr>
            <p:ph type="subTitle" idx="1"/>
          </p:nvPr>
        </p:nvSpPr>
        <p:spPr/>
        <p:txBody>
          <a:bodyPr/>
          <a:lstStyle/>
          <a:p>
            <a:endParaRPr lang="en-US"/>
          </a:p>
        </p:txBody>
      </p:sp>
    </p:spTree>
    <p:custDataLst>
      <p:tags r:id="rId1"/>
    </p:custDataLst>
    <p:extLst>
      <p:ext uri="{BB962C8B-B14F-4D97-AF65-F5344CB8AC3E}">
        <p14:creationId xmlns:p14="http://schemas.microsoft.com/office/powerpoint/2010/main" val="268040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87962CD-A3AF-4E4A-A101-EFF2C010ADBC}"/>
              </a:ext>
            </a:extLst>
          </p:cNvPr>
          <p:cNvSpPr>
            <a:spLocks noGrp="1"/>
          </p:cNvSpPr>
          <p:nvPr>
            <p:ph type="subTitle" idx="13"/>
          </p:nvPr>
        </p:nvSpPr>
        <p:spPr/>
        <p:txBody>
          <a:bodyPr/>
          <a:lstStyle/>
          <a:p>
            <a:r>
              <a:rPr lang="en-US" dirty="0"/>
              <a:t>Definitions</a:t>
            </a:r>
          </a:p>
        </p:txBody>
      </p:sp>
      <p:sp>
        <p:nvSpPr>
          <p:cNvPr id="3" name="Title 2">
            <a:extLst>
              <a:ext uri="{FF2B5EF4-FFF2-40B4-BE49-F238E27FC236}">
                <a16:creationId xmlns:a16="http://schemas.microsoft.com/office/drawing/2014/main" id="{9CED4E51-FE23-41EA-98EB-7BA0F7ABE7D6}"/>
              </a:ext>
            </a:extLst>
          </p:cNvPr>
          <p:cNvSpPr>
            <a:spLocks noGrp="1"/>
          </p:cNvSpPr>
          <p:nvPr>
            <p:ph type="title"/>
          </p:nvPr>
        </p:nvSpPr>
        <p:spPr/>
        <p:txBody>
          <a:bodyPr/>
          <a:lstStyle/>
          <a:p>
            <a:r>
              <a:rPr lang="en-US" dirty="0"/>
              <a:t>How do You Continue Innovation Over the Long Term? </a:t>
            </a:r>
          </a:p>
        </p:txBody>
      </p:sp>
      <p:sp>
        <p:nvSpPr>
          <p:cNvPr id="4" name="Slide Number Placeholder 3">
            <a:extLst>
              <a:ext uri="{FF2B5EF4-FFF2-40B4-BE49-F238E27FC236}">
                <a16:creationId xmlns:a16="http://schemas.microsoft.com/office/drawing/2014/main" id="{13EFDF8D-A0AB-4B5F-B12B-0D8575691034}"/>
              </a:ext>
            </a:extLst>
          </p:cNvPr>
          <p:cNvSpPr>
            <a:spLocks noGrp="1"/>
          </p:cNvSpPr>
          <p:nvPr>
            <p:ph type="sldNum" sz="quarter" idx="12"/>
          </p:nvPr>
        </p:nvSpPr>
        <p:spPr/>
        <p:txBody>
          <a:bodyPr/>
          <a:lstStyle/>
          <a:p>
            <a:fld id="{EEAD9179-7A6B-4268-BEB2-F3B8EB06115B}" type="slidenum">
              <a:rPr lang="en-US" smtClean="0"/>
              <a:t>4</a:t>
            </a:fld>
            <a:endParaRPr lang="en-US" dirty="0"/>
          </a:p>
        </p:txBody>
      </p:sp>
      <p:sp>
        <p:nvSpPr>
          <p:cNvPr id="5" name="Text Placeholder 4">
            <a:extLst>
              <a:ext uri="{FF2B5EF4-FFF2-40B4-BE49-F238E27FC236}">
                <a16:creationId xmlns:a16="http://schemas.microsoft.com/office/drawing/2014/main" id="{3A4DA38E-E7B0-44A9-A310-6C97438A2F92}"/>
              </a:ext>
            </a:extLst>
          </p:cNvPr>
          <p:cNvSpPr>
            <a:spLocks noGrp="1"/>
          </p:cNvSpPr>
          <p:nvPr>
            <p:ph type="body" sz="quarter" idx="14"/>
          </p:nvPr>
        </p:nvSpPr>
        <p:spPr>
          <a:xfrm>
            <a:off x="980409" y="1732751"/>
            <a:ext cx="10801406" cy="4752000"/>
          </a:xfrm>
        </p:spPr>
        <p:txBody>
          <a:bodyPr/>
          <a:lstStyle/>
          <a:p>
            <a:r>
              <a:rPr lang="en-US" b="1" dirty="0"/>
              <a:t>Invention</a:t>
            </a:r>
            <a:r>
              <a:rPr lang="en-US" dirty="0"/>
              <a:t> – finding a solution to a problem</a:t>
            </a:r>
          </a:p>
          <a:p>
            <a:endParaRPr lang="en-US" dirty="0"/>
          </a:p>
          <a:p>
            <a:endParaRPr lang="en-US" dirty="0"/>
          </a:p>
          <a:p>
            <a:endParaRPr lang="en-US" dirty="0"/>
          </a:p>
          <a:p>
            <a:endParaRPr lang="en-US" dirty="0"/>
          </a:p>
          <a:p>
            <a:endParaRPr lang="en-US" dirty="0"/>
          </a:p>
          <a:p>
            <a:endParaRPr lang="en-US" dirty="0"/>
          </a:p>
          <a:p>
            <a:endParaRPr lang="en-US" dirty="0"/>
          </a:p>
          <a:p>
            <a:pPr algn="r"/>
            <a:endParaRPr lang="en-US" dirty="0"/>
          </a:p>
          <a:p>
            <a:pPr algn="r"/>
            <a:r>
              <a:rPr lang="en-US" b="1" dirty="0"/>
              <a:t>Innovation</a:t>
            </a:r>
            <a:r>
              <a:rPr lang="en-US" dirty="0"/>
              <a:t> – bringing the solution to market in a sustainable way</a:t>
            </a:r>
          </a:p>
          <a:p>
            <a:endParaRPr lang="en-US" dirty="0"/>
          </a:p>
        </p:txBody>
      </p:sp>
      <p:pic>
        <p:nvPicPr>
          <p:cNvPr id="23" name="Picture 22">
            <a:extLst>
              <a:ext uri="{FF2B5EF4-FFF2-40B4-BE49-F238E27FC236}">
                <a16:creationId xmlns:a16="http://schemas.microsoft.com/office/drawing/2014/main" id="{73D41E29-5611-4C12-8F3A-17079ABB98FB}"/>
              </a:ext>
            </a:extLst>
          </p:cNvPr>
          <p:cNvPicPr>
            <a:picLocks noChangeAspect="1"/>
          </p:cNvPicPr>
          <p:nvPr/>
        </p:nvPicPr>
        <p:blipFill>
          <a:blip r:embed="rId3"/>
          <a:stretch>
            <a:fillRect/>
          </a:stretch>
        </p:blipFill>
        <p:spPr>
          <a:xfrm>
            <a:off x="1394096" y="2077112"/>
            <a:ext cx="3625833" cy="4492932"/>
          </a:xfrm>
          <a:prstGeom prst="rect">
            <a:avLst/>
          </a:prstGeom>
        </p:spPr>
      </p:pic>
      <p:pic>
        <p:nvPicPr>
          <p:cNvPr id="25" name="Picture 24">
            <a:extLst>
              <a:ext uri="{FF2B5EF4-FFF2-40B4-BE49-F238E27FC236}">
                <a16:creationId xmlns:a16="http://schemas.microsoft.com/office/drawing/2014/main" id="{2F7B6831-DB54-4676-8B7B-DDF17648CDC3}"/>
              </a:ext>
            </a:extLst>
          </p:cNvPr>
          <p:cNvPicPr>
            <a:picLocks noChangeAspect="1"/>
          </p:cNvPicPr>
          <p:nvPr/>
        </p:nvPicPr>
        <p:blipFill rotWithShape="1">
          <a:blip r:embed="rId4"/>
          <a:srcRect l="5981" t="2079" r="8927"/>
          <a:stretch/>
        </p:blipFill>
        <p:spPr>
          <a:xfrm>
            <a:off x="5978684" y="2338007"/>
            <a:ext cx="4240530" cy="3659907"/>
          </a:xfrm>
          <a:prstGeom prst="rect">
            <a:avLst/>
          </a:prstGeom>
        </p:spPr>
      </p:pic>
      <p:pic>
        <p:nvPicPr>
          <p:cNvPr id="26" name="Picture 25" descr="light-bulb-and-a-star-15838-large[1]">
            <a:extLst>
              <a:ext uri="{FF2B5EF4-FFF2-40B4-BE49-F238E27FC236}">
                <a16:creationId xmlns:a16="http://schemas.microsoft.com/office/drawing/2014/main" id="{D8CD4CC1-F6E0-492A-837B-18925E667F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58450" y="2846071"/>
            <a:ext cx="813094" cy="834390"/>
          </a:xfrm>
          <a:prstGeom prst="rect">
            <a:avLst/>
          </a:prstGeom>
          <a:noFill/>
        </p:spPr>
      </p:pic>
      <p:sp>
        <p:nvSpPr>
          <p:cNvPr id="6" name="Oval 5">
            <a:extLst>
              <a:ext uri="{FF2B5EF4-FFF2-40B4-BE49-F238E27FC236}">
                <a16:creationId xmlns:a16="http://schemas.microsoft.com/office/drawing/2014/main" id="{D2CAC61B-B954-4074-813E-62F816E6B138}"/>
              </a:ext>
            </a:extLst>
          </p:cNvPr>
          <p:cNvSpPr/>
          <p:nvPr/>
        </p:nvSpPr>
        <p:spPr bwMode="gray">
          <a:xfrm>
            <a:off x="7461956" y="2777066"/>
            <a:ext cx="191911" cy="19191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70AA09F-E1BE-47CB-86CB-711DC847487D}"/>
              </a:ext>
            </a:extLst>
          </p:cNvPr>
          <p:cNvSpPr/>
          <p:nvPr/>
        </p:nvSpPr>
        <p:spPr bwMode="gray">
          <a:xfrm>
            <a:off x="9612489" y="3919604"/>
            <a:ext cx="191911" cy="19191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981325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87962CD-A3AF-4E4A-A101-EFF2C010ADBC}"/>
              </a:ext>
            </a:extLst>
          </p:cNvPr>
          <p:cNvSpPr>
            <a:spLocks noGrp="1"/>
          </p:cNvSpPr>
          <p:nvPr>
            <p:ph type="subTitle" idx="13"/>
          </p:nvPr>
        </p:nvSpPr>
        <p:spPr/>
        <p:txBody>
          <a:bodyPr/>
          <a:lstStyle/>
          <a:p>
            <a:r>
              <a:rPr lang="en-US" dirty="0"/>
              <a:t>Many roles.</a:t>
            </a:r>
          </a:p>
        </p:txBody>
      </p:sp>
      <p:sp>
        <p:nvSpPr>
          <p:cNvPr id="3" name="Title 2">
            <a:extLst>
              <a:ext uri="{FF2B5EF4-FFF2-40B4-BE49-F238E27FC236}">
                <a16:creationId xmlns:a16="http://schemas.microsoft.com/office/drawing/2014/main" id="{9CED4E51-FE23-41EA-98EB-7BA0F7ABE7D6}"/>
              </a:ext>
            </a:extLst>
          </p:cNvPr>
          <p:cNvSpPr>
            <a:spLocks noGrp="1"/>
          </p:cNvSpPr>
          <p:nvPr>
            <p:ph type="title"/>
          </p:nvPr>
        </p:nvSpPr>
        <p:spPr/>
        <p:txBody>
          <a:bodyPr/>
          <a:lstStyle/>
          <a:p>
            <a:r>
              <a:rPr lang="en-US" dirty="0"/>
              <a:t>How do You Continue Innovation Over the Long Term? </a:t>
            </a:r>
          </a:p>
        </p:txBody>
      </p:sp>
      <p:sp>
        <p:nvSpPr>
          <p:cNvPr id="7" name="Text Placeholder 6">
            <a:extLst>
              <a:ext uri="{FF2B5EF4-FFF2-40B4-BE49-F238E27FC236}">
                <a16:creationId xmlns:a16="http://schemas.microsoft.com/office/drawing/2014/main" id="{18E9B294-5F7E-4948-9625-A417F9BD6CDB}"/>
              </a:ext>
            </a:extLst>
          </p:cNvPr>
          <p:cNvSpPr>
            <a:spLocks noGrp="1"/>
          </p:cNvSpPr>
          <p:nvPr>
            <p:ph type="body" sz="quarter" idx="14"/>
          </p:nvPr>
        </p:nvSpPr>
        <p:spPr/>
        <p:txBody>
          <a:bodyPr/>
          <a:lstStyle/>
          <a:p>
            <a:r>
              <a:rPr lang="en-US" dirty="0"/>
              <a:t>Invention – finding a solution to a problem</a:t>
            </a:r>
          </a:p>
          <a:p>
            <a:endParaRPr lang="en-US" dirty="0"/>
          </a:p>
        </p:txBody>
      </p:sp>
      <p:pic>
        <p:nvPicPr>
          <p:cNvPr id="22" name="Picture 21" descr="C:\Users\mjyqw\AppData\Local\Microsoft\Windows\Temporary Internet Files\Content.IE5\P4X0G683\the_thinker_large_bw[1].jpg">
            <a:extLst>
              <a:ext uri="{FF2B5EF4-FFF2-40B4-BE49-F238E27FC236}">
                <a16:creationId xmlns:a16="http://schemas.microsoft.com/office/drawing/2014/main" id="{00000000-0008-0000-0000-000032000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1715">
            <a:off x="8192236" y="4108751"/>
            <a:ext cx="1628461" cy="240302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EBB0BE29-9C53-448D-9BEB-68979D9BC583}"/>
              </a:ext>
            </a:extLst>
          </p:cNvPr>
          <p:cNvGrpSpPr/>
          <p:nvPr/>
        </p:nvGrpSpPr>
        <p:grpSpPr>
          <a:xfrm>
            <a:off x="8773883" y="985204"/>
            <a:ext cx="3026228" cy="2838451"/>
            <a:chOff x="7520327" y="-429938"/>
            <a:chExt cx="3026228" cy="2838451"/>
          </a:xfrm>
        </p:grpSpPr>
        <p:sp>
          <p:nvSpPr>
            <p:cNvPr id="24" name="Cloud Callout 4">
              <a:extLst>
                <a:ext uri="{FF2B5EF4-FFF2-40B4-BE49-F238E27FC236}">
                  <a16:creationId xmlns:a16="http://schemas.microsoft.com/office/drawing/2014/main" id="{00000000-0008-0000-0000-000005000000}"/>
                </a:ext>
              </a:extLst>
            </p:cNvPr>
            <p:cNvSpPr/>
            <p:nvPr/>
          </p:nvSpPr>
          <p:spPr bwMode="auto">
            <a:xfrm flipV="1">
              <a:off x="7520327" y="-429938"/>
              <a:ext cx="3026228" cy="2838451"/>
            </a:xfrm>
            <a:prstGeom prst="cloudCallout">
              <a:avLst>
                <a:gd name="adj1" fmla="val -48536"/>
                <a:gd name="adj2" fmla="val -57461"/>
              </a:avLst>
            </a:prstGeom>
            <a: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9525" cap="flat" cmpd="sng" algn="ctr">
              <a:solidFill>
                <a:srgbClr val="000000"/>
              </a:solidFill>
              <a:prstDash val="solid"/>
              <a:round/>
              <a:headEnd type="none" w="med" len="med"/>
              <a:tailEnd type="none" w="med" len="med"/>
            </a:ln>
            <a:effectLst/>
          </p:spPr>
          <p:txBody>
            <a:bodyPr wrap="square" lIns="18288" tIns="0" rIns="0" bIns="0" rtlCol="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chemeClr val="bg1"/>
                  </a:solidFill>
                </a:rPr>
                <a:t>A Universe of </a:t>
              </a:r>
            </a:p>
            <a:p>
              <a:pPr algn="ctr"/>
              <a:r>
                <a:rPr lang="en-US" sz="2000" b="1" dirty="0">
                  <a:solidFill>
                    <a:schemeClr val="bg1"/>
                  </a:solidFill>
                </a:rPr>
                <a:t>Existing or </a:t>
              </a:r>
            </a:p>
            <a:p>
              <a:pPr algn="ctr"/>
              <a:r>
                <a:rPr lang="en-US" sz="2000" b="1" dirty="0">
                  <a:solidFill>
                    <a:schemeClr val="bg1"/>
                  </a:solidFill>
                </a:rPr>
                <a:t>New Technologies</a:t>
              </a:r>
            </a:p>
          </p:txBody>
        </p:sp>
        <p:sp>
          <p:nvSpPr>
            <p:cNvPr id="26" name="TextBox 21">
              <a:extLst>
                <a:ext uri="{FF2B5EF4-FFF2-40B4-BE49-F238E27FC236}">
                  <a16:creationId xmlns:a16="http://schemas.microsoft.com/office/drawing/2014/main" id="{00000000-0008-0000-0000-000016000000}"/>
                </a:ext>
              </a:extLst>
            </p:cNvPr>
            <p:cNvSpPr txBox="1"/>
            <p:nvPr/>
          </p:nvSpPr>
          <p:spPr>
            <a:xfrm>
              <a:off x="8059185" y="1370417"/>
              <a:ext cx="2286000" cy="69638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sz="1200" b="1" dirty="0">
                  <a:solidFill>
                    <a:srgbClr val="FFFF00"/>
                  </a:solidFill>
                </a:rPr>
                <a:t>To invent you need a good imagination and a pile of junk.  Thomas Edison</a:t>
              </a:r>
            </a:p>
          </p:txBody>
        </p:sp>
      </p:grpSp>
      <p:grpSp>
        <p:nvGrpSpPr>
          <p:cNvPr id="10" name="Group 9">
            <a:extLst>
              <a:ext uri="{FF2B5EF4-FFF2-40B4-BE49-F238E27FC236}">
                <a16:creationId xmlns:a16="http://schemas.microsoft.com/office/drawing/2014/main" id="{C5616EE1-BAB9-4039-842F-373979DFE695}"/>
              </a:ext>
            </a:extLst>
          </p:cNvPr>
          <p:cNvGrpSpPr/>
          <p:nvPr/>
        </p:nvGrpSpPr>
        <p:grpSpPr>
          <a:xfrm>
            <a:off x="5478226" y="1045938"/>
            <a:ext cx="3026228" cy="2838450"/>
            <a:chOff x="2819966" y="-408213"/>
            <a:chExt cx="3026228" cy="2838450"/>
          </a:xfrm>
        </p:grpSpPr>
        <p:sp>
          <p:nvSpPr>
            <p:cNvPr id="23" name="Cloud Callout 3">
              <a:extLst>
                <a:ext uri="{FF2B5EF4-FFF2-40B4-BE49-F238E27FC236}">
                  <a16:creationId xmlns:a16="http://schemas.microsoft.com/office/drawing/2014/main" id="{00000000-0008-0000-0000-000004000000}"/>
                </a:ext>
              </a:extLst>
            </p:cNvPr>
            <p:cNvSpPr/>
            <p:nvPr/>
          </p:nvSpPr>
          <p:spPr bwMode="auto">
            <a:xfrm>
              <a:off x="2819966" y="-408213"/>
              <a:ext cx="3026228" cy="2838450"/>
            </a:xfrm>
            <a:prstGeom prst="cloudCallout">
              <a:avLst>
                <a:gd name="adj1" fmla="val 48667"/>
                <a:gd name="adj2" fmla="val 54635"/>
              </a:avLst>
            </a:prstGeom>
            <a: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a:blipFill>
            <a:ln w="9525" cap="flat" cmpd="sng" algn="ctr">
              <a:solidFill>
                <a:srgbClr val="000000"/>
              </a:solidFill>
              <a:prstDash val="solid"/>
              <a:round/>
              <a:headEnd type="none" w="med" len="med"/>
              <a:tailEnd type="none" w="med" len="med"/>
            </a:ln>
            <a:effectLst/>
          </p:spPr>
          <p:txBody>
            <a:bodyPr wrap="square" lIns="18288" tIns="0" rIns="0" bIns="0" rtlCol="0" anchor="t"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000" b="1" dirty="0">
                  <a:solidFill>
                    <a:schemeClr val="bg1"/>
                  </a:solidFill>
                </a:rPr>
                <a:t>A Universe of Unmet or </a:t>
              </a:r>
            </a:p>
            <a:p>
              <a:pPr algn="ctr"/>
              <a:r>
                <a:rPr lang="en-US" sz="2000" b="1" dirty="0">
                  <a:solidFill>
                    <a:schemeClr val="bg1"/>
                  </a:solidFill>
                </a:rPr>
                <a:t>Poorly Met Needs</a:t>
              </a:r>
            </a:p>
          </p:txBody>
        </p:sp>
        <p:sp>
          <p:nvSpPr>
            <p:cNvPr id="27" name="TextBox 30">
              <a:extLst>
                <a:ext uri="{FF2B5EF4-FFF2-40B4-BE49-F238E27FC236}">
                  <a16:creationId xmlns:a16="http://schemas.microsoft.com/office/drawing/2014/main" id="{00000000-0008-0000-0000-00001F000000}"/>
                </a:ext>
              </a:extLst>
            </p:cNvPr>
            <p:cNvSpPr txBox="1"/>
            <p:nvPr/>
          </p:nvSpPr>
          <p:spPr>
            <a:xfrm>
              <a:off x="3191320" y="1557273"/>
              <a:ext cx="1978024" cy="51981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r"/>
              <a:r>
                <a:rPr lang="en-US" sz="1200" b="1" dirty="0">
                  <a:solidFill>
                    <a:srgbClr val="FFFF00"/>
                  </a:solidFill>
                </a:rPr>
                <a:t>Accepted Disharmony.</a:t>
              </a:r>
            </a:p>
          </p:txBody>
        </p:sp>
      </p:grpSp>
      <p:sp>
        <p:nvSpPr>
          <p:cNvPr id="31" name="TextBox 52">
            <a:extLst>
              <a:ext uri="{FF2B5EF4-FFF2-40B4-BE49-F238E27FC236}">
                <a16:creationId xmlns:a16="http://schemas.microsoft.com/office/drawing/2014/main" id="{00000000-0008-0000-0000-000035000000}"/>
              </a:ext>
            </a:extLst>
          </p:cNvPr>
          <p:cNvSpPr txBox="1"/>
          <p:nvPr/>
        </p:nvSpPr>
        <p:spPr>
          <a:xfrm>
            <a:off x="9308443" y="3933548"/>
            <a:ext cx="1773011" cy="72526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800" dirty="0">
                <a:solidFill>
                  <a:sysClr val="windowText" lastClr="000000"/>
                </a:solidFill>
              </a:rPr>
              <a:t>The Ah-ha,</a:t>
            </a:r>
          </a:p>
          <a:p>
            <a:r>
              <a:rPr lang="en-US" sz="1800" dirty="0">
                <a:solidFill>
                  <a:sysClr val="windowText" lastClr="000000"/>
                </a:solidFill>
              </a:rPr>
              <a:t>The Match</a:t>
            </a:r>
          </a:p>
        </p:txBody>
      </p:sp>
      <p:pic>
        <p:nvPicPr>
          <p:cNvPr id="32" name="Picture 31" descr="light-bulb-and-a-star-15838-large[1]">
            <a:extLst>
              <a:ext uri="{FF2B5EF4-FFF2-40B4-BE49-F238E27FC236}">
                <a16:creationId xmlns:a16="http://schemas.microsoft.com/office/drawing/2014/main" id="{FBBABA7C-04B4-4E95-AD7B-CB168520584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08896" y="3259971"/>
            <a:ext cx="611374" cy="627387"/>
          </a:xfrm>
          <a:prstGeom prst="rect">
            <a:avLst/>
          </a:prstGeom>
          <a:noFill/>
        </p:spPr>
      </p:pic>
      <p:sp>
        <p:nvSpPr>
          <p:cNvPr id="33" name="Circular Arrow 50">
            <a:extLst>
              <a:ext uri="{FF2B5EF4-FFF2-40B4-BE49-F238E27FC236}">
                <a16:creationId xmlns:a16="http://schemas.microsoft.com/office/drawing/2014/main" id="{488D4492-55FA-4166-ABCA-22E592017382}"/>
              </a:ext>
            </a:extLst>
          </p:cNvPr>
          <p:cNvSpPr>
            <a:spLocks noChangeAspect="1"/>
          </p:cNvSpPr>
          <p:nvPr/>
        </p:nvSpPr>
        <p:spPr bwMode="auto">
          <a:xfrm rot="11310355" flipV="1">
            <a:off x="7938241" y="1883083"/>
            <a:ext cx="1293384" cy="1293384"/>
          </a:xfrm>
          <a:prstGeom prst="circularArrow">
            <a:avLst>
              <a:gd name="adj1" fmla="val 12500"/>
              <a:gd name="adj2" fmla="val 1142319"/>
              <a:gd name="adj3" fmla="val 20457681"/>
              <a:gd name="adj4" fmla="val 13208105"/>
              <a:gd name="adj5" fmla="val 12500"/>
            </a:avLst>
          </a:prstGeom>
          <a:solidFill>
            <a:srgbClr val="FFFF00"/>
          </a:solidFill>
          <a:ln w="9525" cap="flat" cmpd="sng" algn="ctr">
            <a:solidFill>
              <a:srgbClr val="000000"/>
            </a:solidFill>
            <a:prstDash val="solid"/>
            <a:round/>
            <a:headEnd type="none" w="med" len="med"/>
            <a:tailEnd type="none" w="med" len="med"/>
          </a:ln>
          <a:effectLst/>
        </p:spPr>
        <p:txBody>
          <a:bodyPr wrap="square" lIns="0"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r"/>
            <a:endParaRPr lang="en-US" sz="1800" b="1" dirty="0">
              <a:solidFill>
                <a:schemeClr val="bg1">
                  <a:lumMod val="50000"/>
                </a:schemeClr>
              </a:solidFill>
            </a:endParaRPr>
          </a:p>
        </p:txBody>
      </p:sp>
      <p:sp>
        <p:nvSpPr>
          <p:cNvPr id="34" name="Circular Arrow 51">
            <a:extLst>
              <a:ext uri="{FF2B5EF4-FFF2-40B4-BE49-F238E27FC236}">
                <a16:creationId xmlns:a16="http://schemas.microsoft.com/office/drawing/2014/main" id="{B3F5D708-0F0B-4A8C-B9E8-295113E14891}"/>
              </a:ext>
            </a:extLst>
          </p:cNvPr>
          <p:cNvSpPr>
            <a:spLocks noChangeAspect="1"/>
          </p:cNvSpPr>
          <p:nvPr/>
        </p:nvSpPr>
        <p:spPr bwMode="auto">
          <a:xfrm rot="11986343" flipH="1">
            <a:off x="7926342" y="1665758"/>
            <a:ext cx="1293384" cy="1293384"/>
          </a:xfrm>
          <a:prstGeom prst="circularArrow">
            <a:avLst>
              <a:gd name="adj1" fmla="val 12500"/>
              <a:gd name="adj2" fmla="val 1142319"/>
              <a:gd name="adj3" fmla="val 20457681"/>
              <a:gd name="adj4" fmla="val 14176907"/>
              <a:gd name="adj5" fmla="val 12500"/>
            </a:avLst>
          </a:prstGeom>
          <a:solidFill>
            <a:srgbClr val="FFFF00"/>
          </a:solidFill>
          <a:ln w="9525" cap="flat" cmpd="sng" algn="ctr">
            <a:solidFill>
              <a:srgbClr val="000000"/>
            </a:solidFill>
            <a:prstDash val="solid"/>
            <a:round/>
            <a:headEnd type="none" w="med" len="med"/>
            <a:tailEnd type="none" w="med" len="med"/>
          </a:ln>
          <a:effectLst/>
        </p:spPr>
        <p:txBody>
          <a:bodyPr wrap="square" lIns="0" tIns="0" rIns="0" bIns="0" rtlCol="0" anchor="ctr"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l"/>
            <a:endParaRPr lang="en-US" sz="1800" b="1" dirty="0">
              <a:solidFill>
                <a:schemeClr val="bg1">
                  <a:lumMod val="50000"/>
                </a:schemeClr>
              </a:solidFill>
            </a:endParaRPr>
          </a:p>
        </p:txBody>
      </p:sp>
      <p:pic>
        <p:nvPicPr>
          <p:cNvPr id="20" name="Picture 19">
            <a:extLst>
              <a:ext uri="{FF2B5EF4-FFF2-40B4-BE49-F238E27FC236}">
                <a16:creationId xmlns:a16="http://schemas.microsoft.com/office/drawing/2014/main" id="{8C1C81A4-5540-4FD9-ADE1-3BA82BFF6B1E}"/>
              </a:ext>
            </a:extLst>
          </p:cNvPr>
          <p:cNvPicPr>
            <a:picLocks noChangeAspect="1"/>
          </p:cNvPicPr>
          <p:nvPr/>
        </p:nvPicPr>
        <p:blipFill>
          <a:blip r:embed="rId7"/>
          <a:stretch>
            <a:fillRect/>
          </a:stretch>
        </p:blipFill>
        <p:spPr>
          <a:xfrm>
            <a:off x="1394096" y="2077112"/>
            <a:ext cx="3625833" cy="4492932"/>
          </a:xfrm>
          <a:prstGeom prst="rect">
            <a:avLst/>
          </a:prstGeom>
        </p:spPr>
      </p:pic>
      <p:pic>
        <p:nvPicPr>
          <p:cNvPr id="21" name="Picture 20" descr="light-bulb-and-a-star-15838-large[1]">
            <a:extLst>
              <a:ext uri="{FF2B5EF4-FFF2-40B4-BE49-F238E27FC236}">
                <a16:creationId xmlns:a16="http://schemas.microsoft.com/office/drawing/2014/main" id="{95A53817-6B6D-4D65-93CC-E58510373F5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58450" y="2846071"/>
            <a:ext cx="813094" cy="834390"/>
          </a:xfrm>
          <a:prstGeom prst="rect">
            <a:avLst/>
          </a:prstGeom>
          <a:noFill/>
        </p:spPr>
      </p:pic>
    </p:spTree>
    <p:custDataLst>
      <p:tags r:id="rId1"/>
    </p:custDataLst>
    <p:extLst>
      <p:ext uri="{BB962C8B-B14F-4D97-AF65-F5344CB8AC3E}">
        <p14:creationId xmlns:p14="http://schemas.microsoft.com/office/powerpoint/2010/main" val="29475242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87962CD-A3AF-4E4A-A101-EFF2C010ADBC}"/>
              </a:ext>
            </a:extLst>
          </p:cNvPr>
          <p:cNvSpPr>
            <a:spLocks noGrp="1"/>
          </p:cNvSpPr>
          <p:nvPr>
            <p:ph type="subTitle" idx="13"/>
          </p:nvPr>
        </p:nvSpPr>
        <p:spPr/>
        <p:txBody>
          <a:bodyPr/>
          <a:lstStyle/>
          <a:p>
            <a:endParaRPr lang="en-US" dirty="0"/>
          </a:p>
        </p:txBody>
      </p:sp>
      <p:sp>
        <p:nvSpPr>
          <p:cNvPr id="3" name="Title 2">
            <a:extLst>
              <a:ext uri="{FF2B5EF4-FFF2-40B4-BE49-F238E27FC236}">
                <a16:creationId xmlns:a16="http://schemas.microsoft.com/office/drawing/2014/main" id="{9CED4E51-FE23-41EA-98EB-7BA0F7ABE7D6}"/>
              </a:ext>
            </a:extLst>
          </p:cNvPr>
          <p:cNvSpPr>
            <a:spLocks noGrp="1"/>
          </p:cNvSpPr>
          <p:nvPr>
            <p:ph type="title"/>
          </p:nvPr>
        </p:nvSpPr>
        <p:spPr/>
        <p:txBody>
          <a:bodyPr/>
          <a:lstStyle/>
          <a:p>
            <a:r>
              <a:rPr lang="en-US" dirty="0"/>
              <a:t>How do You Continue Innovation Over the Long Term? </a:t>
            </a:r>
          </a:p>
        </p:txBody>
      </p:sp>
      <p:sp>
        <p:nvSpPr>
          <p:cNvPr id="4" name="Slide Number Placeholder 3">
            <a:extLst>
              <a:ext uri="{FF2B5EF4-FFF2-40B4-BE49-F238E27FC236}">
                <a16:creationId xmlns:a16="http://schemas.microsoft.com/office/drawing/2014/main" id="{13EFDF8D-A0AB-4B5F-B12B-0D8575691034}"/>
              </a:ext>
            </a:extLst>
          </p:cNvPr>
          <p:cNvSpPr>
            <a:spLocks noGrp="1"/>
          </p:cNvSpPr>
          <p:nvPr>
            <p:ph type="sldNum" sz="quarter" idx="12"/>
          </p:nvPr>
        </p:nvSpPr>
        <p:spPr/>
        <p:txBody>
          <a:bodyPr/>
          <a:lstStyle/>
          <a:p>
            <a:fld id="{EEAD9179-7A6B-4268-BEB2-F3B8EB06115B}" type="slidenum">
              <a:rPr lang="en-US" smtClean="0"/>
              <a:t>6</a:t>
            </a:fld>
            <a:endParaRPr lang="en-US" dirty="0"/>
          </a:p>
        </p:txBody>
      </p:sp>
      <p:sp>
        <p:nvSpPr>
          <p:cNvPr id="5" name="Text Placeholder 4">
            <a:extLst>
              <a:ext uri="{FF2B5EF4-FFF2-40B4-BE49-F238E27FC236}">
                <a16:creationId xmlns:a16="http://schemas.microsoft.com/office/drawing/2014/main" id="{3A4DA38E-E7B0-44A9-A310-6C97438A2F92}"/>
              </a:ext>
            </a:extLst>
          </p:cNvPr>
          <p:cNvSpPr>
            <a:spLocks noGrp="1"/>
          </p:cNvSpPr>
          <p:nvPr>
            <p:ph type="body" sz="quarter" idx="14"/>
          </p:nvPr>
        </p:nvSpPr>
        <p:spPr>
          <a:xfrm>
            <a:off x="980409" y="1732751"/>
            <a:ext cx="10801406" cy="4993182"/>
          </a:xfrm>
        </p:spPr>
        <p:txBody>
          <a:bodyPr/>
          <a:lstStyle/>
          <a:p>
            <a:r>
              <a:rPr lang="en-US" dirty="0"/>
              <a:t>Invention – finding a solution to a problem</a:t>
            </a:r>
          </a:p>
          <a:p>
            <a:r>
              <a:rPr lang="en-US" dirty="0"/>
              <a:t>Innovation – bringing the solution to market in a sustainable way</a:t>
            </a:r>
          </a:p>
          <a:p>
            <a:r>
              <a:rPr lang="en-US" dirty="0"/>
              <a:t>Easy to answer.  Hard to do.</a:t>
            </a:r>
          </a:p>
          <a:p>
            <a:pPr marL="228600"/>
            <a:r>
              <a:rPr lang="en-US" dirty="0"/>
              <a:t>Answer - Continue to participate, explore, work at the edges of what is known and what is possible.</a:t>
            </a:r>
          </a:p>
          <a:p>
            <a:pPr>
              <a:spcBef>
                <a:spcPts val="1800"/>
              </a:spcBef>
              <a:spcAft>
                <a:spcPts val="1200"/>
              </a:spcAft>
            </a:pPr>
            <a:r>
              <a:rPr lang="en-US" dirty="0"/>
              <a:t>           </a:t>
            </a:r>
            <a:r>
              <a:rPr lang="en-US" sz="2800" dirty="0"/>
              <a:t>Chance favors only the prepared mind,   Louis Pasteur</a:t>
            </a:r>
          </a:p>
          <a:p>
            <a:r>
              <a:rPr lang="en-US" b="1" dirty="0"/>
              <a:t>Notice your accepted disharmonies </a:t>
            </a:r>
            <a:r>
              <a:rPr lang="en-US" dirty="0"/>
              <a:t>- The eye is only able to see what the mind is prepared to comprehend.  Henri Bergson</a:t>
            </a:r>
          </a:p>
          <a:p>
            <a:r>
              <a:rPr lang="en-US" b="1" dirty="0"/>
              <a:t>Grow you Edison’s junk pile</a:t>
            </a:r>
            <a:r>
              <a:rPr lang="en-US" dirty="0"/>
              <a:t> - To invent you need a good imagination and a pile of junk.  Thomas Edison</a:t>
            </a:r>
          </a:p>
          <a:p>
            <a:r>
              <a:rPr lang="en-US" b="1" dirty="0"/>
              <a:t>Step up in your systems perspective </a:t>
            </a:r>
            <a:r>
              <a:rPr lang="en-US" dirty="0"/>
              <a:t>- Ecosystems Innovate &amp; the Innovator’s Dilemma</a:t>
            </a:r>
          </a:p>
          <a:p>
            <a:r>
              <a:rPr lang="en-US" b="1" dirty="0"/>
              <a:t>Be patient and persistent</a:t>
            </a:r>
            <a:r>
              <a:rPr lang="en-US" dirty="0"/>
              <a:t> - Water wears away rock every time</a:t>
            </a:r>
          </a:p>
          <a:p>
            <a:endParaRPr lang="en-US" dirty="0"/>
          </a:p>
          <a:p>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016315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3"/>
          </p:nvPr>
        </p:nvSpPr>
        <p:spPr/>
        <p:txBody>
          <a:bodyPr/>
          <a:lstStyle/>
          <a:p>
            <a:r>
              <a:rPr lang="en-US" dirty="0"/>
              <a:t>A riddle</a:t>
            </a:r>
          </a:p>
        </p:txBody>
      </p:sp>
      <p:sp>
        <p:nvSpPr>
          <p:cNvPr id="3" name="Title 2"/>
          <p:cNvSpPr>
            <a:spLocks noGrp="1"/>
          </p:cNvSpPr>
          <p:nvPr>
            <p:ph type="title"/>
          </p:nvPr>
        </p:nvSpPr>
        <p:spPr/>
        <p:txBody>
          <a:bodyPr/>
          <a:lstStyle/>
          <a:p>
            <a:r>
              <a:rPr lang="en-US" dirty="0"/>
              <a:t>Notice your accepted disharmonies </a:t>
            </a:r>
          </a:p>
        </p:txBody>
      </p:sp>
      <p:sp>
        <p:nvSpPr>
          <p:cNvPr id="4" name="Slide Number Placeholder 3"/>
          <p:cNvSpPr>
            <a:spLocks noGrp="1"/>
          </p:cNvSpPr>
          <p:nvPr>
            <p:ph type="sldNum" sz="quarter" idx="12"/>
          </p:nvPr>
        </p:nvSpPr>
        <p:spPr/>
        <p:txBody>
          <a:bodyPr/>
          <a:lstStyle/>
          <a:p>
            <a:fld id="{EEAD9179-7A6B-4268-BEB2-F3B8EB06115B}" type="slidenum">
              <a:rPr lang="en-US" smtClean="0"/>
              <a:t>7</a:t>
            </a:fld>
            <a:endParaRPr lang="en-US" dirty="0"/>
          </a:p>
        </p:txBody>
      </p:sp>
      <p:sp>
        <p:nvSpPr>
          <p:cNvPr id="5" name="Text Placeholder 4"/>
          <p:cNvSpPr>
            <a:spLocks noGrp="1"/>
          </p:cNvSpPr>
          <p:nvPr>
            <p:ph type="body" sz="quarter" idx="14"/>
          </p:nvPr>
        </p:nvSpPr>
        <p:spPr/>
        <p:txBody>
          <a:bodyPr/>
          <a:lstStyle/>
          <a:p>
            <a:r>
              <a:rPr lang="en-US" dirty="0"/>
              <a:t>How did the soldier get her tank into her house?</a:t>
            </a:r>
          </a:p>
          <a:p>
            <a:r>
              <a:rPr lang="en-US" dirty="0"/>
              <a:t>     Share your answer with your neighbor.</a:t>
            </a:r>
          </a:p>
          <a:p>
            <a:r>
              <a:rPr lang="en-US" dirty="0"/>
              <a:t>She carried it in.  It was a fish tank.</a:t>
            </a:r>
          </a:p>
          <a:p>
            <a:r>
              <a:rPr lang="en-US" dirty="0"/>
              <a:t>Who was told the right answer?  Show of hands?</a:t>
            </a:r>
          </a:p>
          <a:p>
            <a:r>
              <a:rPr lang="en-US" dirty="0"/>
              <a:t>What is going on here?</a:t>
            </a:r>
          </a:p>
          <a:p>
            <a:r>
              <a:rPr lang="en-US" dirty="0"/>
              <a:t>Mental Models!  soldier &amp; tank</a:t>
            </a:r>
          </a:p>
          <a:p>
            <a:r>
              <a:rPr lang="en-US" dirty="0"/>
              <a:t>Why did I tell this riddle?</a:t>
            </a:r>
          </a:p>
          <a:p>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12130" y="2092342"/>
            <a:ext cx="5772377" cy="316406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4821592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2BC8DEE-26B5-4B12-B9C8-9B6C374F1AC3}"/>
              </a:ext>
            </a:extLst>
          </p:cNvPr>
          <p:cNvSpPr>
            <a:spLocks noGrp="1"/>
          </p:cNvSpPr>
          <p:nvPr>
            <p:ph type="subTitle" idx="13"/>
          </p:nvPr>
        </p:nvSpPr>
        <p:spPr/>
        <p:txBody>
          <a:bodyPr/>
          <a:lstStyle/>
          <a:p>
            <a:r>
              <a:rPr lang="en-US" dirty="0"/>
              <a:t>The value of multiple perspectives</a:t>
            </a:r>
          </a:p>
        </p:txBody>
      </p:sp>
      <p:sp>
        <p:nvSpPr>
          <p:cNvPr id="3" name="Title 2">
            <a:extLst>
              <a:ext uri="{FF2B5EF4-FFF2-40B4-BE49-F238E27FC236}">
                <a16:creationId xmlns:a16="http://schemas.microsoft.com/office/drawing/2014/main" id="{07CCF83E-98BA-4F2C-A61B-D29D2A6DD436}"/>
              </a:ext>
            </a:extLst>
          </p:cNvPr>
          <p:cNvSpPr>
            <a:spLocks noGrp="1"/>
          </p:cNvSpPr>
          <p:nvPr>
            <p:ph type="title"/>
          </p:nvPr>
        </p:nvSpPr>
        <p:spPr/>
        <p:txBody>
          <a:bodyPr/>
          <a:lstStyle/>
          <a:p>
            <a:r>
              <a:rPr lang="en-US" dirty="0"/>
              <a:t>Notice your accepted disharmonies </a:t>
            </a:r>
          </a:p>
        </p:txBody>
      </p:sp>
      <p:sp>
        <p:nvSpPr>
          <p:cNvPr id="4" name="Slide Number Placeholder 3">
            <a:extLst>
              <a:ext uri="{FF2B5EF4-FFF2-40B4-BE49-F238E27FC236}">
                <a16:creationId xmlns:a16="http://schemas.microsoft.com/office/drawing/2014/main" id="{C6779B5A-D6C3-42A8-A655-3827F4C6CFCC}"/>
              </a:ext>
            </a:extLst>
          </p:cNvPr>
          <p:cNvSpPr>
            <a:spLocks noGrp="1"/>
          </p:cNvSpPr>
          <p:nvPr>
            <p:ph type="sldNum" sz="quarter" idx="12"/>
          </p:nvPr>
        </p:nvSpPr>
        <p:spPr/>
        <p:txBody>
          <a:bodyPr/>
          <a:lstStyle/>
          <a:p>
            <a:fld id="{EEAD9179-7A6B-4268-BEB2-F3B8EB06115B}" type="slidenum">
              <a:rPr lang="en-US" smtClean="0"/>
              <a:t>8</a:t>
            </a:fld>
            <a:endParaRPr lang="en-US" dirty="0"/>
          </a:p>
        </p:txBody>
      </p:sp>
      <p:pic>
        <p:nvPicPr>
          <p:cNvPr id="7" name="Picture 6">
            <a:extLst>
              <a:ext uri="{FF2B5EF4-FFF2-40B4-BE49-F238E27FC236}">
                <a16:creationId xmlns:a16="http://schemas.microsoft.com/office/drawing/2014/main" id="{6456AC80-6F80-4F52-9420-1F3CBBE8E242}"/>
              </a:ext>
            </a:extLst>
          </p:cNvPr>
          <p:cNvPicPr>
            <a:picLocks noChangeAspect="1"/>
          </p:cNvPicPr>
          <p:nvPr/>
        </p:nvPicPr>
        <p:blipFill>
          <a:blip r:embed="rId3"/>
          <a:stretch>
            <a:fillRect/>
          </a:stretch>
        </p:blipFill>
        <p:spPr>
          <a:xfrm>
            <a:off x="2999264" y="1799503"/>
            <a:ext cx="3429000" cy="4471417"/>
          </a:xfrm>
          <a:prstGeom prst="rect">
            <a:avLst/>
          </a:prstGeom>
        </p:spPr>
      </p:pic>
      <p:sp>
        <p:nvSpPr>
          <p:cNvPr id="8" name="Arrow: Right 7">
            <a:extLst>
              <a:ext uri="{FF2B5EF4-FFF2-40B4-BE49-F238E27FC236}">
                <a16:creationId xmlns:a16="http://schemas.microsoft.com/office/drawing/2014/main" id="{DE5DD3DE-066C-40DF-8512-D168456FE707}"/>
              </a:ext>
            </a:extLst>
          </p:cNvPr>
          <p:cNvSpPr/>
          <p:nvPr/>
        </p:nvSpPr>
        <p:spPr>
          <a:xfrm>
            <a:off x="3304064" y="3806228"/>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F37C1967-8A7E-4969-B8B3-1005F8457695}"/>
              </a:ext>
            </a:extLst>
          </p:cNvPr>
          <p:cNvSpPr/>
          <p:nvPr/>
        </p:nvSpPr>
        <p:spPr>
          <a:xfrm>
            <a:off x="3989864" y="4568228"/>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9D424EC8-02D8-4D7A-9488-283B6FA56224}"/>
              </a:ext>
            </a:extLst>
          </p:cNvPr>
          <p:cNvSpPr/>
          <p:nvPr/>
        </p:nvSpPr>
        <p:spPr>
          <a:xfrm>
            <a:off x="3456464" y="4165994"/>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DDE8D8D-A702-4D4B-ABF4-8215EF40E057}"/>
              </a:ext>
            </a:extLst>
          </p:cNvPr>
          <p:cNvPicPr>
            <a:picLocks noChangeAspect="1"/>
          </p:cNvPicPr>
          <p:nvPr/>
        </p:nvPicPr>
        <p:blipFill>
          <a:blip r:embed="rId3"/>
          <a:stretch>
            <a:fillRect/>
          </a:stretch>
        </p:blipFill>
        <p:spPr>
          <a:xfrm>
            <a:off x="7114064" y="1799502"/>
            <a:ext cx="3429000" cy="4471417"/>
          </a:xfrm>
          <a:prstGeom prst="rect">
            <a:avLst/>
          </a:prstGeom>
        </p:spPr>
      </p:pic>
      <p:sp>
        <p:nvSpPr>
          <p:cNvPr id="12" name="Arrow: Right 11">
            <a:extLst>
              <a:ext uri="{FF2B5EF4-FFF2-40B4-BE49-F238E27FC236}">
                <a16:creationId xmlns:a16="http://schemas.microsoft.com/office/drawing/2014/main" id="{AA1381E2-155A-4B48-87FC-B835068F83F3}"/>
              </a:ext>
            </a:extLst>
          </p:cNvPr>
          <p:cNvSpPr/>
          <p:nvPr/>
        </p:nvSpPr>
        <p:spPr>
          <a:xfrm>
            <a:off x="7495064" y="4137319"/>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063009F6-043A-47C2-AB06-B05B252264EC}"/>
              </a:ext>
            </a:extLst>
          </p:cNvPr>
          <p:cNvSpPr/>
          <p:nvPr/>
        </p:nvSpPr>
        <p:spPr>
          <a:xfrm>
            <a:off x="7952264" y="4568228"/>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8A68846E-DCF5-41F2-B972-D27015CDC191}"/>
              </a:ext>
            </a:extLst>
          </p:cNvPr>
          <p:cNvSpPr/>
          <p:nvPr/>
        </p:nvSpPr>
        <p:spPr>
          <a:xfrm flipH="1">
            <a:off x="8828564" y="3600529"/>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C8A436AC-9652-4504-ACD0-91C71A405705}"/>
              </a:ext>
            </a:extLst>
          </p:cNvPr>
          <p:cNvSpPr>
            <a:spLocks noGrp="1"/>
          </p:cNvSpPr>
          <p:nvPr>
            <p:ph type="body" sz="quarter" idx="14"/>
          </p:nvPr>
        </p:nvSpPr>
        <p:spPr/>
        <p:txBody>
          <a:bodyPr/>
          <a:lstStyle/>
          <a:p>
            <a:r>
              <a:rPr lang="en-US" dirty="0"/>
              <a:t>Young Lady, Old Lady?</a:t>
            </a:r>
          </a:p>
          <a:p>
            <a:endParaRPr lang="en-US" dirty="0"/>
          </a:p>
        </p:txBody>
      </p:sp>
      <p:sp>
        <p:nvSpPr>
          <p:cNvPr id="15" name="Arrow: Right 14">
            <a:extLst>
              <a:ext uri="{FF2B5EF4-FFF2-40B4-BE49-F238E27FC236}">
                <a16:creationId xmlns:a16="http://schemas.microsoft.com/office/drawing/2014/main" id="{41DE7765-5EDC-4E97-9B53-27DBBF7CB963}"/>
              </a:ext>
            </a:extLst>
          </p:cNvPr>
          <p:cNvSpPr/>
          <p:nvPr/>
        </p:nvSpPr>
        <p:spPr>
          <a:xfrm flipH="1">
            <a:off x="4691698" y="3600529"/>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C3E79F2B-56BF-450F-8729-8828A3F78D8B}"/>
              </a:ext>
            </a:extLst>
          </p:cNvPr>
          <p:cNvSpPr/>
          <p:nvPr/>
        </p:nvSpPr>
        <p:spPr>
          <a:xfrm>
            <a:off x="7408228" y="3781285"/>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2235562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56AC80-6F80-4F52-9420-1F3CBBE8E242}"/>
              </a:ext>
            </a:extLst>
          </p:cNvPr>
          <p:cNvPicPr>
            <a:picLocks noChangeAspect="1"/>
          </p:cNvPicPr>
          <p:nvPr/>
        </p:nvPicPr>
        <p:blipFill>
          <a:blip r:embed="rId2"/>
          <a:stretch>
            <a:fillRect/>
          </a:stretch>
        </p:blipFill>
        <p:spPr>
          <a:xfrm>
            <a:off x="2999264" y="1799503"/>
            <a:ext cx="3429000" cy="4471417"/>
          </a:xfrm>
          <a:prstGeom prst="rect">
            <a:avLst/>
          </a:prstGeom>
        </p:spPr>
      </p:pic>
      <p:sp>
        <p:nvSpPr>
          <p:cNvPr id="5" name="Text Placeholder 4">
            <a:extLst>
              <a:ext uri="{FF2B5EF4-FFF2-40B4-BE49-F238E27FC236}">
                <a16:creationId xmlns:a16="http://schemas.microsoft.com/office/drawing/2014/main" id="{C8A436AC-9652-4504-ACD0-91C71A405705}"/>
              </a:ext>
            </a:extLst>
          </p:cNvPr>
          <p:cNvSpPr>
            <a:spLocks noGrp="1"/>
          </p:cNvSpPr>
          <p:nvPr>
            <p:ph type="body" sz="quarter" idx="14"/>
          </p:nvPr>
        </p:nvSpPr>
        <p:spPr/>
        <p:txBody>
          <a:bodyPr/>
          <a:lstStyle/>
          <a:p>
            <a:r>
              <a:rPr lang="en-US" dirty="0"/>
              <a:t>Young Lady, Old Lady?</a:t>
            </a:r>
          </a:p>
          <a:p>
            <a:endParaRPr lang="en-US" dirty="0"/>
          </a:p>
        </p:txBody>
      </p:sp>
      <p:sp>
        <p:nvSpPr>
          <p:cNvPr id="2" name="Subtitle 1">
            <a:extLst>
              <a:ext uri="{FF2B5EF4-FFF2-40B4-BE49-F238E27FC236}">
                <a16:creationId xmlns:a16="http://schemas.microsoft.com/office/drawing/2014/main" id="{92BC8DEE-26B5-4B12-B9C8-9B6C374F1AC3}"/>
              </a:ext>
            </a:extLst>
          </p:cNvPr>
          <p:cNvSpPr>
            <a:spLocks noGrp="1"/>
          </p:cNvSpPr>
          <p:nvPr>
            <p:ph type="subTitle" idx="13"/>
          </p:nvPr>
        </p:nvSpPr>
        <p:spPr/>
        <p:txBody>
          <a:bodyPr/>
          <a:lstStyle/>
          <a:p>
            <a:r>
              <a:rPr lang="en-US" dirty="0"/>
              <a:t>The value of multiple perspectives</a:t>
            </a:r>
          </a:p>
        </p:txBody>
      </p:sp>
      <p:sp>
        <p:nvSpPr>
          <p:cNvPr id="3" name="Title 2">
            <a:extLst>
              <a:ext uri="{FF2B5EF4-FFF2-40B4-BE49-F238E27FC236}">
                <a16:creationId xmlns:a16="http://schemas.microsoft.com/office/drawing/2014/main" id="{07CCF83E-98BA-4F2C-A61B-D29D2A6DD436}"/>
              </a:ext>
            </a:extLst>
          </p:cNvPr>
          <p:cNvSpPr>
            <a:spLocks noGrp="1"/>
          </p:cNvSpPr>
          <p:nvPr>
            <p:ph type="title"/>
          </p:nvPr>
        </p:nvSpPr>
        <p:spPr/>
        <p:txBody>
          <a:bodyPr/>
          <a:lstStyle/>
          <a:p>
            <a:r>
              <a:rPr lang="en-US" dirty="0"/>
              <a:t>Notice your accepted disharmonies </a:t>
            </a:r>
          </a:p>
        </p:txBody>
      </p:sp>
      <p:sp>
        <p:nvSpPr>
          <p:cNvPr id="4" name="Slide Number Placeholder 3">
            <a:extLst>
              <a:ext uri="{FF2B5EF4-FFF2-40B4-BE49-F238E27FC236}">
                <a16:creationId xmlns:a16="http://schemas.microsoft.com/office/drawing/2014/main" id="{C6779B5A-D6C3-42A8-A655-3827F4C6CFCC}"/>
              </a:ext>
            </a:extLst>
          </p:cNvPr>
          <p:cNvSpPr>
            <a:spLocks noGrp="1"/>
          </p:cNvSpPr>
          <p:nvPr>
            <p:ph type="sldNum" sz="quarter" idx="12"/>
          </p:nvPr>
        </p:nvSpPr>
        <p:spPr/>
        <p:txBody>
          <a:bodyPr/>
          <a:lstStyle/>
          <a:p>
            <a:fld id="{EEAD9179-7A6B-4268-BEB2-F3B8EB06115B}" type="slidenum">
              <a:rPr lang="en-US" smtClean="0"/>
              <a:t>9</a:t>
            </a:fld>
            <a:endParaRPr lang="en-US" dirty="0"/>
          </a:p>
        </p:txBody>
      </p:sp>
      <p:sp>
        <p:nvSpPr>
          <p:cNvPr id="8" name="Arrow: Right 7">
            <a:extLst>
              <a:ext uri="{FF2B5EF4-FFF2-40B4-BE49-F238E27FC236}">
                <a16:creationId xmlns:a16="http://schemas.microsoft.com/office/drawing/2014/main" id="{DE5DD3DE-066C-40DF-8512-D168456FE707}"/>
              </a:ext>
            </a:extLst>
          </p:cNvPr>
          <p:cNvSpPr/>
          <p:nvPr/>
        </p:nvSpPr>
        <p:spPr>
          <a:xfrm>
            <a:off x="3304064" y="3806228"/>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F37C1967-8A7E-4969-B8B3-1005F8457695}"/>
              </a:ext>
            </a:extLst>
          </p:cNvPr>
          <p:cNvSpPr/>
          <p:nvPr/>
        </p:nvSpPr>
        <p:spPr>
          <a:xfrm>
            <a:off x="3989864" y="4568228"/>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Right 9">
            <a:extLst>
              <a:ext uri="{FF2B5EF4-FFF2-40B4-BE49-F238E27FC236}">
                <a16:creationId xmlns:a16="http://schemas.microsoft.com/office/drawing/2014/main" id="{9D424EC8-02D8-4D7A-9488-283B6FA56224}"/>
              </a:ext>
            </a:extLst>
          </p:cNvPr>
          <p:cNvSpPr/>
          <p:nvPr/>
        </p:nvSpPr>
        <p:spPr>
          <a:xfrm>
            <a:off x="3456464" y="4165994"/>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DDE8D8D-A702-4D4B-ABF4-8215EF40E057}"/>
              </a:ext>
            </a:extLst>
          </p:cNvPr>
          <p:cNvPicPr>
            <a:picLocks noChangeAspect="1"/>
          </p:cNvPicPr>
          <p:nvPr/>
        </p:nvPicPr>
        <p:blipFill>
          <a:blip r:embed="rId2"/>
          <a:stretch>
            <a:fillRect/>
          </a:stretch>
        </p:blipFill>
        <p:spPr>
          <a:xfrm>
            <a:off x="7114064" y="1799502"/>
            <a:ext cx="3429000" cy="4471417"/>
          </a:xfrm>
          <a:prstGeom prst="rect">
            <a:avLst/>
          </a:prstGeom>
        </p:spPr>
      </p:pic>
      <p:sp>
        <p:nvSpPr>
          <p:cNvPr id="12" name="Arrow: Right 11">
            <a:extLst>
              <a:ext uri="{FF2B5EF4-FFF2-40B4-BE49-F238E27FC236}">
                <a16:creationId xmlns:a16="http://schemas.microsoft.com/office/drawing/2014/main" id="{AA1381E2-155A-4B48-87FC-B835068F83F3}"/>
              </a:ext>
            </a:extLst>
          </p:cNvPr>
          <p:cNvSpPr/>
          <p:nvPr/>
        </p:nvSpPr>
        <p:spPr>
          <a:xfrm>
            <a:off x="7495064" y="4137319"/>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row: Right 12">
            <a:extLst>
              <a:ext uri="{FF2B5EF4-FFF2-40B4-BE49-F238E27FC236}">
                <a16:creationId xmlns:a16="http://schemas.microsoft.com/office/drawing/2014/main" id="{063009F6-043A-47C2-AB06-B05B252264EC}"/>
              </a:ext>
            </a:extLst>
          </p:cNvPr>
          <p:cNvSpPr/>
          <p:nvPr/>
        </p:nvSpPr>
        <p:spPr>
          <a:xfrm>
            <a:off x="7952264" y="4568228"/>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Arrow: Right 13">
            <a:extLst>
              <a:ext uri="{FF2B5EF4-FFF2-40B4-BE49-F238E27FC236}">
                <a16:creationId xmlns:a16="http://schemas.microsoft.com/office/drawing/2014/main" id="{8A68846E-DCF5-41F2-B972-D27015CDC191}"/>
              </a:ext>
            </a:extLst>
          </p:cNvPr>
          <p:cNvSpPr/>
          <p:nvPr/>
        </p:nvSpPr>
        <p:spPr>
          <a:xfrm flipH="1">
            <a:off x="8828564" y="3600529"/>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41DE7765-5EDC-4E97-9B53-27DBBF7CB963}"/>
              </a:ext>
            </a:extLst>
          </p:cNvPr>
          <p:cNvSpPr/>
          <p:nvPr/>
        </p:nvSpPr>
        <p:spPr>
          <a:xfrm flipH="1">
            <a:off x="4691698" y="3600529"/>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C3E79F2B-56BF-450F-8729-8828A3F78D8B}"/>
              </a:ext>
            </a:extLst>
          </p:cNvPr>
          <p:cNvSpPr/>
          <p:nvPr/>
        </p:nvSpPr>
        <p:spPr>
          <a:xfrm>
            <a:off x="7408228" y="3781285"/>
            <a:ext cx="304800" cy="1524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A79168E4-E5C7-411A-9A1F-B85B5E9DBF8A}"/>
              </a:ext>
            </a:extLst>
          </p:cNvPr>
          <p:cNvSpPr txBox="1"/>
          <p:nvPr/>
        </p:nvSpPr>
        <p:spPr bwMode="gray">
          <a:xfrm>
            <a:off x="2109629" y="3730069"/>
            <a:ext cx="1017270" cy="333156"/>
          </a:xfrm>
          <a:prstGeom prst="rect">
            <a:avLst/>
          </a:prstGeom>
          <a:noFill/>
        </p:spPr>
        <p:txBody>
          <a:bodyPr wrap="square" lIns="0" tIns="0" rIns="0" bIns="0" rtlCol="0">
            <a:noAutofit/>
          </a:bodyPr>
          <a:lstStyle/>
          <a:p>
            <a:pPr algn="r"/>
            <a:r>
              <a:rPr lang="en-US" sz="1600" dirty="0"/>
              <a:t>nose</a:t>
            </a:r>
          </a:p>
        </p:txBody>
      </p:sp>
      <p:sp>
        <p:nvSpPr>
          <p:cNvPr id="17" name="TextBox 16">
            <a:extLst>
              <a:ext uri="{FF2B5EF4-FFF2-40B4-BE49-F238E27FC236}">
                <a16:creationId xmlns:a16="http://schemas.microsoft.com/office/drawing/2014/main" id="{E748E8BA-CEA3-4611-BCA0-D7F996B35B58}"/>
              </a:ext>
            </a:extLst>
          </p:cNvPr>
          <p:cNvSpPr txBox="1"/>
          <p:nvPr/>
        </p:nvSpPr>
        <p:spPr bwMode="gray">
          <a:xfrm>
            <a:off x="2300129" y="4123141"/>
            <a:ext cx="1017270" cy="333156"/>
          </a:xfrm>
          <a:prstGeom prst="rect">
            <a:avLst/>
          </a:prstGeom>
          <a:noFill/>
        </p:spPr>
        <p:txBody>
          <a:bodyPr wrap="square" lIns="0" tIns="0" rIns="0" bIns="0" rtlCol="0">
            <a:noAutofit/>
          </a:bodyPr>
          <a:lstStyle/>
          <a:p>
            <a:pPr algn="r"/>
            <a:r>
              <a:rPr lang="en-US" sz="1600" dirty="0"/>
              <a:t>chin</a:t>
            </a:r>
          </a:p>
        </p:txBody>
      </p:sp>
      <p:sp>
        <p:nvSpPr>
          <p:cNvPr id="18" name="TextBox 17">
            <a:extLst>
              <a:ext uri="{FF2B5EF4-FFF2-40B4-BE49-F238E27FC236}">
                <a16:creationId xmlns:a16="http://schemas.microsoft.com/office/drawing/2014/main" id="{8F43FFB3-C119-4B5D-A9B6-881BC0F7255B}"/>
              </a:ext>
            </a:extLst>
          </p:cNvPr>
          <p:cNvSpPr txBox="1"/>
          <p:nvPr/>
        </p:nvSpPr>
        <p:spPr bwMode="gray">
          <a:xfrm>
            <a:off x="3252629" y="4699361"/>
            <a:ext cx="1017270" cy="333156"/>
          </a:xfrm>
          <a:prstGeom prst="rect">
            <a:avLst/>
          </a:prstGeom>
          <a:noFill/>
        </p:spPr>
        <p:txBody>
          <a:bodyPr wrap="square" lIns="0" tIns="0" rIns="0" bIns="0" rtlCol="0">
            <a:noAutofit/>
          </a:bodyPr>
          <a:lstStyle/>
          <a:p>
            <a:pPr algn="r"/>
            <a:r>
              <a:rPr lang="en-US" sz="1600" dirty="0">
                <a:solidFill>
                  <a:srgbClr val="FFFF00"/>
                </a:solidFill>
              </a:rPr>
              <a:t>necklace</a:t>
            </a:r>
          </a:p>
        </p:txBody>
      </p:sp>
      <p:sp>
        <p:nvSpPr>
          <p:cNvPr id="19" name="TextBox 18">
            <a:extLst>
              <a:ext uri="{FF2B5EF4-FFF2-40B4-BE49-F238E27FC236}">
                <a16:creationId xmlns:a16="http://schemas.microsoft.com/office/drawing/2014/main" id="{F538E238-B351-408D-AF86-C9C7910A6245}"/>
              </a:ext>
            </a:extLst>
          </p:cNvPr>
          <p:cNvSpPr txBox="1"/>
          <p:nvPr/>
        </p:nvSpPr>
        <p:spPr bwMode="gray">
          <a:xfrm>
            <a:off x="5065078" y="3533011"/>
            <a:ext cx="1017270" cy="333156"/>
          </a:xfrm>
          <a:prstGeom prst="rect">
            <a:avLst/>
          </a:prstGeom>
          <a:noFill/>
        </p:spPr>
        <p:txBody>
          <a:bodyPr wrap="square" lIns="0" tIns="0" rIns="0" bIns="0" rtlCol="0">
            <a:noAutofit/>
          </a:bodyPr>
          <a:lstStyle/>
          <a:p>
            <a:r>
              <a:rPr lang="en-US" sz="1600" dirty="0"/>
              <a:t>ear ring</a:t>
            </a:r>
          </a:p>
        </p:txBody>
      </p:sp>
      <p:sp>
        <p:nvSpPr>
          <p:cNvPr id="20" name="TextBox 19">
            <a:extLst>
              <a:ext uri="{FF2B5EF4-FFF2-40B4-BE49-F238E27FC236}">
                <a16:creationId xmlns:a16="http://schemas.microsoft.com/office/drawing/2014/main" id="{CEEF5ECF-A9EE-4739-9E28-279C1A9BCCAF}"/>
              </a:ext>
            </a:extLst>
          </p:cNvPr>
          <p:cNvSpPr txBox="1"/>
          <p:nvPr/>
        </p:nvSpPr>
        <p:spPr bwMode="gray">
          <a:xfrm>
            <a:off x="9233884" y="3559760"/>
            <a:ext cx="1017270" cy="333156"/>
          </a:xfrm>
          <a:prstGeom prst="rect">
            <a:avLst/>
          </a:prstGeom>
          <a:noFill/>
        </p:spPr>
        <p:txBody>
          <a:bodyPr wrap="square" lIns="0" tIns="0" rIns="0" bIns="0" rtlCol="0">
            <a:noAutofit/>
          </a:bodyPr>
          <a:lstStyle/>
          <a:p>
            <a:r>
              <a:rPr lang="en-US" sz="1600" dirty="0"/>
              <a:t>eye</a:t>
            </a:r>
          </a:p>
        </p:txBody>
      </p:sp>
      <p:sp>
        <p:nvSpPr>
          <p:cNvPr id="21" name="TextBox 20">
            <a:extLst>
              <a:ext uri="{FF2B5EF4-FFF2-40B4-BE49-F238E27FC236}">
                <a16:creationId xmlns:a16="http://schemas.microsoft.com/office/drawing/2014/main" id="{2B917221-6A70-455B-8940-30611D0F045E}"/>
              </a:ext>
            </a:extLst>
          </p:cNvPr>
          <p:cNvSpPr txBox="1"/>
          <p:nvPr/>
        </p:nvSpPr>
        <p:spPr bwMode="gray">
          <a:xfrm>
            <a:off x="7408228" y="4729534"/>
            <a:ext cx="1017270" cy="333156"/>
          </a:xfrm>
          <a:prstGeom prst="rect">
            <a:avLst/>
          </a:prstGeom>
          <a:noFill/>
        </p:spPr>
        <p:txBody>
          <a:bodyPr wrap="square" lIns="0" tIns="0" rIns="0" bIns="0" rtlCol="0">
            <a:noAutofit/>
          </a:bodyPr>
          <a:lstStyle/>
          <a:p>
            <a:pPr algn="r"/>
            <a:r>
              <a:rPr lang="en-US" sz="1600" dirty="0">
                <a:solidFill>
                  <a:srgbClr val="FFFF00"/>
                </a:solidFill>
              </a:rPr>
              <a:t>mouth</a:t>
            </a:r>
          </a:p>
        </p:txBody>
      </p:sp>
      <p:sp>
        <p:nvSpPr>
          <p:cNvPr id="22" name="TextBox 21">
            <a:extLst>
              <a:ext uri="{FF2B5EF4-FFF2-40B4-BE49-F238E27FC236}">
                <a16:creationId xmlns:a16="http://schemas.microsoft.com/office/drawing/2014/main" id="{1EB719A3-1EE2-47D9-B22A-55A1FFEC91B6}"/>
              </a:ext>
            </a:extLst>
          </p:cNvPr>
          <p:cNvSpPr txBox="1"/>
          <p:nvPr/>
        </p:nvSpPr>
        <p:spPr bwMode="gray">
          <a:xfrm>
            <a:off x="6390958" y="4063225"/>
            <a:ext cx="1017270" cy="333156"/>
          </a:xfrm>
          <a:prstGeom prst="rect">
            <a:avLst/>
          </a:prstGeom>
          <a:noFill/>
        </p:spPr>
        <p:txBody>
          <a:bodyPr wrap="square" lIns="0" tIns="0" rIns="0" bIns="0" rtlCol="0">
            <a:noAutofit/>
          </a:bodyPr>
          <a:lstStyle/>
          <a:p>
            <a:pPr algn="r"/>
            <a:r>
              <a:rPr lang="en-US" sz="1600" dirty="0"/>
              <a:t>nose</a:t>
            </a:r>
          </a:p>
        </p:txBody>
      </p:sp>
      <p:sp>
        <p:nvSpPr>
          <p:cNvPr id="23" name="TextBox 22">
            <a:extLst>
              <a:ext uri="{FF2B5EF4-FFF2-40B4-BE49-F238E27FC236}">
                <a16:creationId xmlns:a16="http://schemas.microsoft.com/office/drawing/2014/main" id="{CD107947-0B5F-4F17-9AC7-F2EA5EB0835E}"/>
              </a:ext>
            </a:extLst>
          </p:cNvPr>
          <p:cNvSpPr txBox="1"/>
          <p:nvPr/>
        </p:nvSpPr>
        <p:spPr bwMode="gray">
          <a:xfrm>
            <a:off x="6300629" y="3720773"/>
            <a:ext cx="1017270" cy="333156"/>
          </a:xfrm>
          <a:prstGeom prst="rect">
            <a:avLst/>
          </a:prstGeom>
          <a:noFill/>
        </p:spPr>
        <p:txBody>
          <a:bodyPr wrap="square" lIns="0" tIns="0" rIns="0" bIns="0" rtlCol="0">
            <a:noAutofit/>
          </a:bodyPr>
          <a:lstStyle/>
          <a:p>
            <a:pPr algn="r"/>
            <a:r>
              <a:rPr lang="en-US" sz="1600" dirty="0"/>
              <a:t>scarf</a:t>
            </a:r>
          </a:p>
        </p:txBody>
      </p:sp>
    </p:spTree>
    <p:extLst>
      <p:ext uri="{BB962C8B-B14F-4D97-AF65-F5344CB8AC3E}">
        <p14:creationId xmlns:p14="http://schemas.microsoft.com/office/powerpoint/2010/main" val="12292966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15" grpId="0" animBg="1"/>
      <p:bldP spid="16" grpId="0" animBg="1"/>
      <p:bldP spid="6" grpId="0"/>
      <p:bldP spid="17" grpId="0"/>
      <p:bldP spid="18" grpId="0"/>
      <p:bldP spid="19" grpId="0"/>
      <p:bldP spid="20" grpId="0"/>
      <p:bldP spid="21" grpId="0"/>
      <p:bldP spid="22" grpId="0"/>
      <p:bldP spid="23"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IMING" val="|2.6|11|2.2|9.5"/>
</p:tagLst>
</file>

<file path=ppt/tags/tag11.xml><?xml version="1.0" encoding="utf-8"?>
<p:tagLst xmlns:a="http://schemas.openxmlformats.org/drawingml/2006/main" xmlns:r="http://schemas.openxmlformats.org/officeDocument/2006/relationships" xmlns:p="http://schemas.openxmlformats.org/presentationml/2006/main">
  <p:tag name="TIMING" val="|3.5|2.6|0.6|0.7|0.7|5.2|0.8|0.6"/>
</p:tagLst>
</file>

<file path=ppt/tags/tag12.xml><?xml version="1.0" encoding="utf-8"?>
<p:tagLst xmlns:a="http://schemas.openxmlformats.org/drawingml/2006/main" xmlns:r="http://schemas.openxmlformats.org/officeDocument/2006/relationships" xmlns:p="http://schemas.openxmlformats.org/presentationml/2006/main">
  <p:tag name="TIMING" val="|0|0.7|0.7|0.5|0.6|0.3|0.2|0.4|13.2"/>
</p:tagLst>
</file>

<file path=ppt/tags/tag13.xml><?xml version="1.0" encoding="utf-8"?>
<p:tagLst xmlns:a="http://schemas.openxmlformats.org/drawingml/2006/main" xmlns:r="http://schemas.openxmlformats.org/officeDocument/2006/relationships" xmlns:p="http://schemas.openxmlformats.org/presentationml/2006/main">
  <p:tag name="TIMING" val="|3.8|1.4|0.7|1.1|2.2|10.5|8.9|4.1|1.4"/>
</p:tagLst>
</file>

<file path=ppt/tags/tag14.xml><?xml version="1.0" encoding="utf-8"?>
<p:tagLst xmlns:a="http://schemas.openxmlformats.org/drawingml/2006/main" xmlns:r="http://schemas.openxmlformats.org/officeDocument/2006/relationships" xmlns:p="http://schemas.openxmlformats.org/presentationml/2006/main">
  <p:tag name="TIMING" val="|5|10.7"/>
</p:tagLst>
</file>

<file path=ppt/tags/tag15.xml><?xml version="1.0" encoding="utf-8"?>
<p:tagLst xmlns:a="http://schemas.openxmlformats.org/drawingml/2006/main" xmlns:r="http://schemas.openxmlformats.org/officeDocument/2006/relationships" xmlns:p="http://schemas.openxmlformats.org/presentationml/2006/main">
  <p:tag name="TIMING" val="|0.4|3.5|6.7"/>
</p:tagLst>
</file>

<file path=ppt/tags/tag16.xml><?xml version="1.0" encoding="utf-8"?>
<p:tagLst xmlns:a="http://schemas.openxmlformats.org/drawingml/2006/main" xmlns:r="http://schemas.openxmlformats.org/officeDocument/2006/relationships" xmlns:p="http://schemas.openxmlformats.org/presentationml/2006/main">
  <p:tag name="TIMING" val="|5|8.2|9.2"/>
</p:tagLst>
</file>

<file path=ppt/tags/tag17.xml><?xml version="1.0" encoding="utf-8"?>
<p:tagLst xmlns:a="http://schemas.openxmlformats.org/drawingml/2006/main" xmlns:r="http://schemas.openxmlformats.org/officeDocument/2006/relationships" xmlns:p="http://schemas.openxmlformats.org/presentationml/2006/main">
  <p:tag name="TIMING" val="|5.8|5.6|1.1|3.2|0.8|10.1|0.6|0.2|5.3|10.2|8.6|1|14.3|1.1|7.9|17.5|1.5|3.5|17.8|1|4.6"/>
</p:tagLst>
</file>

<file path=ppt/tags/tag18.xml><?xml version="1.0" encoding="utf-8"?>
<p:tagLst xmlns:a="http://schemas.openxmlformats.org/drawingml/2006/main" xmlns:r="http://schemas.openxmlformats.org/officeDocument/2006/relationships" xmlns:p="http://schemas.openxmlformats.org/presentationml/2006/main">
  <p:tag name="TIMING" val="|3.7|15.5|1.2|3.3|3|7.1|4"/>
</p:tagLst>
</file>

<file path=ppt/tags/tag19.xml><?xml version="1.0" encoding="utf-8"?>
<p:tagLst xmlns:a="http://schemas.openxmlformats.org/drawingml/2006/main" xmlns:r="http://schemas.openxmlformats.org/officeDocument/2006/relationships" xmlns:p="http://schemas.openxmlformats.org/presentationml/2006/main">
  <p:tag name="TIMING" val="|15.2|4.7|8.1|11.8"/>
</p:tagLst>
</file>

<file path=ppt/tags/tag2.xml><?xml version="1.0" encoding="utf-8"?>
<p:tagLst xmlns:a="http://schemas.openxmlformats.org/drawingml/2006/main" xmlns:r="http://schemas.openxmlformats.org/officeDocument/2006/relationships" xmlns:p="http://schemas.openxmlformats.org/presentationml/2006/main">
  <p:tag name="TIMING" val="|11.1|16.2|6|5.1|2.2|2.8|0.5"/>
</p:tagLst>
</file>

<file path=ppt/tags/tag20.xml><?xml version="1.0" encoding="utf-8"?>
<p:tagLst xmlns:a="http://schemas.openxmlformats.org/drawingml/2006/main" xmlns:r="http://schemas.openxmlformats.org/officeDocument/2006/relationships" xmlns:p="http://schemas.openxmlformats.org/presentationml/2006/main">
  <p:tag name="TIMING" val="|15.8"/>
</p:tagLst>
</file>

<file path=ppt/tags/tag21.xml><?xml version="1.0" encoding="utf-8"?>
<p:tagLst xmlns:a="http://schemas.openxmlformats.org/drawingml/2006/main" xmlns:r="http://schemas.openxmlformats.org/officeDocument/2006/relationships" xmlns:p="http://schemas.openxmlformats.org/presentationml/2006/main">
  <p:tag name="TIMING" val="|5.4|6.6|3.6|4.4|11.1|2.1|0.9|0.6|0.6|1.8"/>
</p:tagLst>
</file>

<file path=ppt/tags/tag22.xml><?xml version="1.0" encoding="utf-8"?>
<p:tagLst xmlns:a="http://schemas.openxmlformats.org/drawingml/2006/main" xmlns:r="http://schemas.openxmlformats.org/officeDocument/2006/relationships" xmlns:p="http://schemas.openxmlformats.org/presentationml/2006/main">
  <p:tag name="TIMING" val="|7.8|4.7|1.3|4.1|1.2|3.1|3.3|0.5|0.6|0.6|0.5|9.3|15.5"/>
</p:tagLst>
</file>

<file path=ppt/tags/tag23.xml><?xml version="1.0" encoding="utf-8"?>
<p:tagLst xmlns:a="http://schemas.openxmlformats.org/drawingml/2006/main" xmlns:r="http://schemas.openxmlformats.org/officeDocument/2006/relationships" xmlns:p="http://schemas.openxmlformats.org/presentationml/2006/main">
  <p:tag name="TIMING" val="|2.2|4.8|12.7"/>
</p:tagLst>
</file>

<file path=ppt/tags/tag24.xml><?xml version="1.0" encoding="utf-8"?>
<p:tagLst xmlns:a="http://schemas.openxmlformats.org/drawingml/2006/main" xmlns:r="http://schemas.openxmlformats.org/officeDocument/2006/relationships" xmlns:p="http://schemas.openxmlformats.org/presentationml/2006/main">
  <p:tag name="TIMING" val="|2.4"/>
</p:tagLst>
</file>

<file path=ppt/tags/tag3.xml><?xml version="1.0" encoding="utf-8"?>
<p:tagLst xmlns:a="http://schemas.openxmlformats.org/drawingml/2006/main" xmlns:r="http://schemas.openxmlformats.org/officeDocument/2006/relationships" xmlns:p="http://schemas.openxmlformats.org/presentationml/2006/main">
  <p:tag name="TIMING" val="|6.5|5.1|4.5|2.6|3.8|1.5|2"/>
</p:tagLst>
</file>

<file path=ppt/tags/tag4.xml><?xml version="1.0" encoding="utf-8"?>
<p:tagLst xmlns:a="http://schemas.openxmlformats.org/drawingml/2006/main" xmlns:r="http://schemas.openxmlformats.org/officeDocument/2006/relationships" xmlns:p="http://schemas.openxmlformats.org/presentationml/2006/main">
  <p:tag name="TIMING" val="|3.2|2.5|7.7|3.2|0.6|2.4"/>
</p:tagLst>
</file>

<file path=ppt/tags/tag5.xml><?xml version="1.0" encoding="utf-8"?>
<p:tagLst xmlns:a="http://schemas.openxmlformats.org/drawingml/2006/main" xmlns:r="http://schemas.openxmlformats.org/officeDocument/2006/relationships" xmlns:p="http://schemas.openxmlformats.org/presentationml/2006/main">
  <p:tag name="TIMING" val="|2.7|3.2|9.2|4.1|4.4|1.4|2.6"/>
</p:tagLst>
</file>

<file path=ppt/tags/tag6.xml><?xml version="1.0" encoding="utf-8"?>
<p:tagLst xmlns:a="http://schemas.openxmlformats.org/drawingml/2006/main" xmlns:r="http://schemas.openxmlformats.org/officeDocument/2006/relationships" xmlns:p="http://schemas.openxmlformats.org/presentationml/2006/main">
  <p:tag name="TIMING" val="|4.9|10.8|2.5|4.2|2.1|8.2"/>
</p:tagLst>
</file>

<file path=ppt/tags/tag7.xml><?xml version="1.0" encoding="utf-8"?>
<p:tagLst xmlns:a="http://schemas.openxmlformats.org/drawingml/2006/main" xmlns:r="http://schemas.openxmlformats.org/officeDocument/2006/relationships" xmlns:p="http://schemas.openxmlformats.org/presentationml/2006/main">
  <p:tag name="TIMING" val="|6.4|3.4|1.3|1.9|1.8|3.7|1.1|0.8|1"/>
</p:tagLst>
</file>

<file path=ppt/tags/tag8.xml><?xml version="1.0" encoding="utf-8"?>
<p:tagLst xmlns:a="http://schemas.openxmlformats.org/drawingml/2006/main" xmlns:r="http://schemas.openxmlformats.org/officeDocument/2006/relationships" xmlns:p="http://schemas.openxmlformats.org/presentationml/2006/main">
  <p:tag name="TIMING" val="|1.2"/>
</p:tagLst>
</file>

<file path=ppt/tags/tag9.xml><?xml version="1.0" encoding="utf-8"?>
<p:tagLst xmlns:a="http://schemas.openxmlformats.org/drawingml/2006/main" xmlns:r="http://schemas.openxmlformats.org/officeDocument/2006/relationships" xmlns:p="http://schemas.openxmlformats.org/presentationml/2006/main">
  <p:tag name="TIMING" val="|3.2|1.5"/>
</p:tagLst>
</file>

<file path=ppt/theme/theme1.xml><?xml version="1.0" encoding="utf-8"?>
<a:theme xmlns:a="http://schemas.openxmlformats.org/drawingml/2006/main" name="PR_BAG_PPT-master_16-9_2017-12-06">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defRPr dirty="0" err="1" smtClean="0"/>
        </a:defPPr>
      </a:lstStyle>
    </a:txDef>
  </a:objectDefaults>
  <a:extraClrSchemeLst/>
  <a:custClrLst>
    <a:custClr name="Raspberry">
      <a:srgbClr val="D30F4B"/>
    </a:custClr>
    <a:custClr name="Fuschia">
      <a:srgbClr val="FF3162"/>
    </a:custClr>
    <a:custClr name="DarkPurple">
      <a:srgbClr val="443247"/>
    </a:custClr>
    <a:custClr name="MidPurple">
      <a:srgbClr val="624963"/>
    </a:custClr>
    <a:custClr name="DarkBlue">
      <a:srgbClr val="10384F"/>
    </a:custClr>
    <a:custClr name="MidBlue">
      <a:srgbClr val="00617F"/>
    </a:custClr>
    <a:custClr name="Blue">
      <a:srgbClr val="0091DF"/>
    </a:custClr>
    <a:custClr name="BrightBlue">
      <a:srgbClr val="00BCFF"/>
    </a:custClr>
    <a:custClr name="DarkGreen">
      <a:srgbClr val="004422"/>
    </a:custClr>
    <a:custClr name="MidGreen">
      <a:srgbClr val="2B6636"/>
    </a:custClr>
    <a:custClr name="Green">
      <a:srgbClr val="66B512"/>
    </a:custClr>
    <a:custClr name="BrightGreen">
      <a:srgbClr val="89D329"/>
    </a:custClr>
    <a:custClr name="TrafficLightRed">
      <a:srgbClr val="CC0000"/>
    </a:custClr>
    <a:custClr name="TrafficLightYellow">
      <a:srgbClr val="FFCC00"/>
    </a:custClr>
    <a:custClr name="TrafficLightGreen">
      <a:srgbClr val="66B512"/>
    </a:custClr>
  </a:custClrLst>
</a:theme>
</file>

<file path=ppt/theme/theme2.xml><?xml version="1.0" encoding="utf-8"?>
<a:theme xmlns:a="http://schemas.openxmlformats.org/drawingml/2006/main" name="Radiology 16:9 2018">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defRPr dirty="0" err="1" smtClean="0"/>
        </a:defPPr>
      </a:lstStyle>
    </a:txDef>
  </a:objectDefaults>
  <a:extraClrSchemeLst/>
  <a:custClrLst>
    <a:custClr name="Bayer Dark Blue / Radiology">
      <a:srgbClr val="10384F"/>
    </a:custClr>
    <a:custClr name="Bayer Mid Blue">
      <a:srgbClr val="00617F"/>
    </a:custClr>
    <a:custClr name="Bayer Blue">
      <a:srgbClr val="0091DF"/>
    </a:custClr>
    <a:custClr name="Bayer Bright Blue">
      <a:srgbClr val="00BCFF"/>
    </a:custClr>
    <a:custClr name="Bayer Dark Green">
      <a:srgbClr val="004422"/>
    </a:custClr>
    <a:custClr name="Bayer Mid Green">
      <a:srgbClr val="2B6636"/>
    </a:custClr>
    <a:custClr name="Bayer Green">
      <a:srgbClr val="66B512"/>
    </a:custClr>
    <a:custClr name="Bayer Bright Green">
      <a:srgbClr val="89D329"/>
    </a:custClr>
    <a:custClr name="Bayer Dark Purple">
      <a:srgbClr val="443247"/>
    </a:custClr>
    <a:custClr name="Bayer Mid Purple">
      <a:srgbClr val="624963"/>
    </a:custClr>
    <a:custClr name="Bayer Raspberry">
      <a:srgbClr val="D30F4B"/>
    </a:custClr>
    <a:custClr name="Bayer Fuschia">
      <a:srgbClr val="FF3162"/>
    </a:custClr>
    <a:custClr name="Traffic Light Red">
      <a:srgbClr val="CC0000"/>
    </a:custClr>
    <a:custClr name="Traffic Light Yellow">
      <a:srgbClr val="FFCC00"/>
    </a:custClr>
    <a:custClr name="Traffic Light Green">
      <a:srgbClr val="66B512"/>
    </a:custClr>
    <a:custClr name="Certegra">
      <a:srgbClr val="307A33"/>
    </a:custClr>
    <a:custClr name="Devices and Accessories">
      <a:srgbClr val="E46C0A"/>
    </a:custClr>
    <a:custClr name="Equipment Service / Urografin">
      <a:srgbClr val="6BC200"/>
    </a:custClr>
    <a:custClr name="Gadovist">
      <a:srgbClr val="BD197A"/>
    </a:custClr>
    <a:custClr name="Gastrografin">
      <a:srgbClr val="008264"/>
    </a:custClr>
    <a:custClr name="Iopamiron">
      <a:srgbClr val="C60B47"/>
    </a:custClr>
    <a:custClr name="Isovist">
      <a:srgbClr val="B1B3B3"/>
    </a:custClr>
    <a:custClr name="Magnevist">
      <a:srgbClr val="4E287E"/>
    </a:custClr>
    <a:custClr name="Primovist / Biliscopin">
      <a:srgbClr val="DA2B3E"/>
    </a:custClr>
    <a:custClr name="Radimetrics">
      <a:srgbClr val="2C5697"/>
    </a:custClr>
    <a:custClr name="Ultravist">
      <a:srgbClr val="0095C0"/>
    </a:custClr>
  </a:custClrLst>
  <a:extLst>
    <a:ext uri="{05A4C25C-085E-4340-85A3-A5531E510DB2}">
      <thm15:themeFamily xmlns:thm15="http://schemas.microsoft.com/office/thememl/2012/main" name="Presentation1" id="{03C522EB-D61F-4944-97D8-6C261FED2028}" vid="{392622AE-455B-47D4-90D5-F6661469E686}"/>
    </a:ext>
  </a:extLst>
</a:theme>
</file>

<file path=ppt/theme/theme3.xml><?xml version="1.0" encoding="utf-8"?>
<a:theme xmlns:a="http://schemas.openxmlformats.org/drawingml/2006/main" name="1_PR_BAG_PPT-master_16-9_2017-12-06">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defRPr dirty="0" err="1" smtClean="0"/>
        </a:defPPr>
      </a:lstStyle>
    </a:txDef>
  </a:objectDefaults>
  <a:extraClrSchemeLst/>
  <a:custClrLst>
    <a:custClr name="Raspberry">
      <a:srgbClr val="D30F4B"/>
    </a:custClr>
    <a:custClr name="Fuschia">
      <a:srgbClr val="FF3162"/>
    </a:custClr>
    <a:custClr name="DarkPurple">
      <a:srgbClr val="443247"/>
    </a:custClr>
    <a:custClr name="MidPurple">
      <a:srgbClr val="624963"/>
    </a:custClr>
    <a:custClr name="DarkBlue">
      <a:srgbClr val="10384F"/>
    </a:custClr>
    <a:custClr name="MidBlue">
      <a:srgbClr val="00617F"/>
    </a:custClr>
    <a:custClr name="Blue">
      <a:srgbClr val="0091DF"/>
    </a:custClr>
    <a:custClr name="BrightBlue">
      <a:srgbClr val="00BCFF"/>
    </a:custClr>
    <a:custClr name="DarkGreen">
      <a:srgbClr val="004422"/>
    </a:custClr>
    <a:custClr name="MidGreen">
      <a:srgbClr val="2B6636"/>
    </a:custClr>
    <a:custClr name="Green">
      <a:srgbClr val="66B512"/>
    </a:custClr>
    <a:custClr name="BrightGreen">
      <a:srgbClr val="89D329"/>
    </a:custClr>
    <a:custClr name="TrafficLightRed">
      <a:srgbClr val="CC0000"/>
    </a:custClr>
    <a:custClr name="TrafficLightYellow">
      <a:srgbClr val="FFCC00"/>
    </a:custClr>
    <a:custClr name="TrafficLightGreen">
      <a:srgbClr val="66B512"/>
    </a:custClr>
  </a:custClrLst>
</a:theme>
</file>

<file path=ppt/theme/theme4.xml><?xml version="1.0" encoding="utf-8"?>
<a:theme xmlns:a="http://schemas.openxmlformats.org/drawingml/2006/main" name="2_PR_BAG_PPT-master_16-9_2017-12-06">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635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bwMode="gray">
        <a:noFill/>
      </a:spPr>
      <a:bodyPr wrap="square" lIns="0" tIns="0" rIns="0" bIns="0" rtlCol="0">
        <a:noAutofit/>
      </a:bodyPr>
      <a:lstStyle>
        <a:defPPr>
          <a:defRPr dirty="0" err="1" smtClean="0"/>
        </a:defPPr>
      </a:lstStyle>
    </a:txDef>
  </a:objectDefaults>
  <a:extraClrSchemeLst/>
  <a:custClrLst>
    <a:custClr name="Raspberry">
      <a:srgbClr val="D30F4B"/>
    </a:custClr>
    <a:custClr name="Fuschia">
      <a:srgbClr val="FF3162"/>
    </a:custClr>
    <a:custClr name="DarkPurple">
      <a:srgbClr val="443247"/>
    </a:custClr>
    <a:custClr name="MidPurple">
      <a:srgbClr val="624963"/>
    </a:custClr>
    <a:custClr name="DarkBlue">
      <a:srgbClr val="10384F"/>
    </a:custClr>
    <a:custClr name="MidBlue">
      <a:srgbClr val="00617F"/>
    </a:custClr>
    <a:custClr name="Blue">
      <a:srgbClr val="0091DF"/>
    </a:custClr>
    <a:custClr name="BrightBlue">
      <a:srgbClr val="00BCFF"/>
    </a:custClr>
    <a:custClr name="DarkGreen">
      <a:srgbClr val="004422"/>
    </a:custClr>
    <a:custClr name="MidGreen">
      <a:srgbClr val="2B6636"/>
    </a:custClr>
    <a:custClr name="Green">
      <a:srgbClr val="66B512"/>
    </a:custClr>
    <a:custClr name="BrightGreen">
      <a:srgbClr val="89D329"/>
    </a:custClr>
    <a:custClr name="TrafficLightRed">
      <a:srgbClr val="CC0000"/>
    </a:custClr>
    <a:custClr name="TrafficLightYellow">
      <a:srgbClr val="FFCC00"/>
    </a:custClr>
    <a:custClr name="TrafficLightGreen">
      <a:srgbClr val="66B512"/>
    </a:custClr>
  </a:custClrLst>
</a:theme>
</file>

<file path=ppt/theme/theme5.xml><?xml version="1.0" encoding="utf-8"?>
<a:theme xmlns:a="http://schemas.openxmlformats.org/drawingml/2006/main" name="Office Theme">
  <a:themeElements>
    <a:clrScheme name="SAGES">
      <a:dk1>
        <a:srgbClr val="000000"/>
      </a:dk1>
      <a:lt1>
        <a:srgbClr val="FFFFFF"/>
      </a:lt1>
      <a:dk2>
        <a:srgbClr val="004B87"/>
      </a:dk2>
      <a:lt2>
        <a:srgbClr val="E7E6E6"/>
      </a:lt2>
      <a:accent1>
        <a:srgbClr val="0092BC"/>
      </a:accent1>
      <a:accent2>
        <a:srgbClr val="87D2DF"/>
      </a:accent2>
      <a:accent3>
        <a:srgbClr val="D9D9D6"/>
      </a:accent3>
      <a:accent4>
        <a:srgbClr val="97999B"/>
      </a:accent4>
      <a:accent5>
        <a:srgbClr val="FBDD40"/>
      </a:accent5>
      <a:accent6>
        <a:srgbClr val="004B87"/>
      </a:accent6>
      <a:hlink>
        <a:srgbClr val="0092BC"/>
      </a:hlink>
      <a:folHlink>
        <a:srgbClr val="FBDD4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Bayer 2017">
      <a:dk1>
        <a:srgbClr val="000000"/>
      </a:dk1>
      <a:lt1>
        <a:srgbClr val="FFFFFF"/>
      </a:lt1>
      <a:dk2>
        <a:srgbClr val="FF3162"/>
      </a:dk2>
      <a:lt2>
        <a:srgbClr val="624963"/>
      </a:lt2>
      <a:accent1>
        <a:srgbClr val="10384F"/>
      </a:accent1>
      <a:accent2>
        <a:srgbClr val="00BCFF"/>
      </a:accent2>
      <a:accent3>
        <a:srgbClr val="004422"/>
      </a:accent3>
      <a:accent4>
        <a:srgbClr val="89D329"/>
      </a:accent4>
      <a:accent5>
        <a:srgbClr val="443247"/>
      </a:accent5>
      <a:accent6>
        <a:srgbClr val="D30F4B"/>
      </a:accent6>
      <a:hlink>
        <a:srgbClr val="00BCFF"/>
      </a:hlink>
      <a:folHlink>
        <a:srgbClr val="89D329"/>
      </a:folHlink>
    </a:clrScheme>
    <a:fontScheme name="Arial">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3F6052BB6F98343B94245DFC34FFC9A" ma:contentTypeVersion="13" ma:contentTypeDescription="Create a new document." ma:contentTypeScope="" ma:versionID="a69fd364dd03c836d88d5846afc76306">
  <xsd:schema xmlns:xsd="http://www.w3.org/2001/XMLSchema" xmlns:xs="http://www.w3.org/2001/XMLSchema" xmlns:p="http://schemas.microsoft.com/office/2006/metadata/properties" xmlns:ns3="c85a24b7-c538-4bf9-8e46-a032aa859dcc" xmlns:ns4="54d27068-bb5d-4140-92b2-4dd904fa70dc" targetNamespace="http://schemas.microsoft.com/office/2006/metadata/properties" ma:root="true" ma:fieldsID="0b0950b9cd7522993815578a7de6d888" ns3:_="" ns4:_="">
    <xsd:import namespace="c85a24b7-c538-4bf9-8e46-a032aa859dcc"/>
    <xsd:import namespace="54d27068-bb5d-4140-92b2-4dd904fa70d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5a24b7-c538-4bf9-8e46-a032aa859dc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d27068-bb5d-4140-92b2-4dd904fa70d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D0FE42-7286-483B-B072-E23DDA2900C4}">
  <ds:schemaRefs>
    <ds:schemaRef ds:uri="http://purl.org/dc/terms/"/>
    <ds:schemaRef ds:uri="http://schemas.openxmlformats.org/package/2006/metadata/core-properties"/>
    <ds:schemaRef ds:uri="http://purl.org/dc/dcmitype/"/>
    <ds:schemaRef ds:uri="c85a24b7-c538-4bf9-8e46-a032aa859dcc"/>
    <ds:schemaRef ds:uri="http://schemas.microsoft.com/office/infopath/2007/PartnerControls"/>
    <ds:schemaRef ds:uri="http://purl.org/dc/elements/1.1/"/>
    <ds:schemaRef ds:uri="http://schemas.microsoft.com/office/2006/documentManagement/types"/>
    <ds:schemaRef ds:uri="54d27068-bb5d-4140-92b2-4dd904fa70dc"/>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686A0CCE-9825-4AA2-865F-637EAED60F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5a24b7-c538-4bf9-8e46-a032aa859dcc"/>
    <ds:schemaRef ds:uri="54d27068-bb5d-4140-92b2-4dd904fa70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E0D626-1C36-4EA0-A661-C11B3050865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PR_BAG_PPT-master_16-9_2017-12-06</Template>
  <TotalTime>1976</TotalTime>
  <Words>2979</Words>
  <Application>Microsoft Office PowerPoint</Application>
  <PresentationFormat>Widescreen</PresentationFormat>
  <Paragraphs>332</Paragraphs>
  <Slides>33</Slides>
  <Notes>5</Notes>
  <HiddenSlides>8</HiddenSlides>
  <MMClips>0</MMClips>
  <ScaleCrop>false</ScaleCrop>
  <HeadingPairs>
    <vt:vector size="8" baseType="variant">
      <vt:variant>
        <vt:lpstr>Fonts Used</vt:lpstr>
      </vt:variant>
      <vt:variant>
        <vt:i4>8</vt:i4>
      </vt:variant>
      <vt:variant>
        <vt:lpstr>Theme</vt:lpstr>
      </vt:variant>
      <vt:variant>
        <vt:i4>5</vt:i4>
      </vt:variant>
      <vt:variant>
        <vt:lpstr>Embedded OLE Servers</vt:lpstr>
      </vt:variant>
      <vt:variant>
        <vt:i4>1</vt:i4>
      </vt:variant>
      <vt:variant>
        <vt:lpstr>Slide Titles</vt:lpstr>
      </vt:variant>
      <vt:variant>
        <vt:i4>33</vt:i4>
      </vt:variant>
    </vt:vector>
  </HeadingPairs>
  <TitlesOfParts>
    <vt:vector size="47" baseType="lpstr">
      <vt:lpstr>Arial</vt:lpstr>
      <vt:lpstr>Arial Black</vt:lpstr>
      <vt:lpstr>Arial Unicode MS</vt:lpstr>
      <vt:lpstr>Barlow Light</vt:lpstr>
      <vt:lpstr>Calibri</vt:lpstr>
      <vt:lpstr>Courier New</vt:lpstr>
      <vt:lpstr>Nunito Sans ExtraBold</vt:lpstr>
      <vt:lpstr>Wingdings 2</vt:lpstr>
      <vt:lpstr>PR_BAG_PPT-master_16-9_2017-12-06</vt:lpstr>
      <vt:lpstr>Radiology 16:9 2018</vt:lpstr>
      <vt:lpstr>1_PR_BAG_PPT-master_16-9_2017-12-06</vt:lpstr>
      <vt:lpstr>2_PR_BAG_PPT-master_16-9_2017-12-06</vt:lpstr>
      <vt:lpstr>Office Theme</vt:lpstr>
      <vt:lpstr>think-cell Slide</vt:lpstr>
      <vt:lpstr>Innovation for the Long Term: How do You Continue Innovation Over the Long Term?  How do You Understand and Adjust to the Changing Market Landscape?</vt:lpstr>
      <vt:lpstr>Arthur E (Ned) Uber, III Employee of Bayer, AG No other disclosures.</vt:lpstr>
      <vt:lpstr>Arthur E (Ned) Uber, III</vt:lpstr>
      <vt:lpstr>How do You Continue Innovation Over the Long Term? </vt:lpstr>
      <vt:lpstr>How do You Continue Innovation Over the Long Term? </vt:lpstr>
      <vt:lpstr>How do You Continue Innovation Over the Long Term? </vt:lpstr>
      <vt:lpstr>Notice your accepted disharmonies </vt:lpstr>
      <vt:lpstr>Notice your accepted disharmonies </vt:lpstr>
      <vt:lpstr>Notice your accepted disharmonies </vt:lpstr>
      <vt:lpstr>Notice your accepted disharmonies </vt:lpstr>
      <vt:lpstr>Notice your accepted disharmonies </vt:lpstr>
      <vt:lpstr>Noticing is a choice Creativity is learnable Mindset is expandable</vt:lpstr>
      <vt:lpstr>Notice your accepted disharmonies  Think purpose, not problem</vt:lpstr>
      <vt:lpstr>Notice your accepted disharmonies  Think purpose, not problem  Multiple Solutions at Each Level</vt:lpstr>
      <vt:lpstr>Grown your Edison’s junk pile</vt:lpstr>
      <vt:lpstr>Give things a try.</vt:lpstr>
      <vt:lpstr>The MEDRAD® Stellant</vt:lpstr>
      <vt:lpstr>How do You Understand and Adjust to the Changing Market Landscape?</vt:lpstr>
      <vt:lpstr>A Virtuous Spiral Medical Device Innovation and Medical Practice Innovation</vt:lpstr>
      <vt:lpstr>Injector growth – It can appear to be accidental</vt:lpstr>
      <vt:lpstr>Innovation “Magically” Happens When  All the Key Pieces to Come Together – The DC-3 Effect</vt:lpstr>
      <vt:lpstr>Innovation “Magically” Happens When  All the Key Pieces to Come Together – The DC-3 Effect</vt:lpstr>
      <vt:lpstr>“Accidental” Injector Growth – It is Actually the DC-3 Effect</vt:lpstr>
      <vt:lpstr>“Accidental” Injector Growth – It is Actually the DC-3 Effect</vt:lpstr>
      <vt:lpstr>When Summiting – The mountain top (the market) is visible to all</vt:lpstr>
      <vt:lpstr>Summiting – Climbing to the Top of the  Mountain</vt:lpstr>
      <vt:lpstr>Spelunking – Exploring a Cave</vt:lpstr>
      <vt:lpstr>Things take a while</vt:lpstr>
      <vt:lpstr>With this understanding, we can consciously help gather or facilitate innovations by our “ecosystem” to meet unmet medical needs</vt:lpstr>
      <vt:lpstr>Some theories around innovation Prof. Clayton Christensen’s materials</vt:lpstr>
      <vt:lpstr>How do You Understand and Adjust to the Changing Market Landscape?</vt:lpstr>
      <vt:lpstr>PowerPoint Presentation</vt:lpstr>
      <vt:lpstr>Thank you for your time!</vt:lpstr>
    </vt:vector>
  </TitlesOfParts>
  <Company>Bayer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Arthur E. (Ned) Uber III</dc:creator>
  <cp:lastModifiedBy>Ned Uber</cp:lastModifiedBy>
  <cp:revision>458</cp:revision>
  <cp:lastPrinted>2017-10-23T10:44:12Z</cp:lastPrinted>
  <dcterms:created xsi:type="dcterms:W3CDTF">2018-01-17T20:07:30Z</dcterms:created>
  <dcterms:modified xsi:type="dcterms:W3CDTF">2025-01-10T16:39:25Z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LabelPos">
    <vt:lpwstr>836;514;810;514;854;514</vt:lpwstr>
  </property>
  <property fmtid="{D5CDD505-2E9C-101B-9397-08002B2CF9AE}" pid="3" name="MSIP_Label_7f850223-87a8-40c3-9eb2-432606efca2a_Enabled">
    <vt:lpwstr>True</vt:lpwstr>
  </property>
  <property fmtid="{D5CDD505-2E9C-101B-9397-08002B2CF9AE}" pid="4" name="MSIP_Label_7f850223-87a8-40c3-9eb2-432606efca2a_SiteId">
    <vt:lpwstr>fcb2b37b-5da0-466b-9b83-0014b67a7c78</vt:lpwstr>
  </property>
  <property fmtid="{D5CDD505-2E9C-101B-9397-08002B2CF9AE}" pid="5" name="MSIP_Label_7f850223-87a8-40c3-9eb2-432606efca2a_Owner">
    <vt:lpwstr>ned.uber@bayer.com</vt:lpwstr>
  </property>
  <property fmtid="{D5CDD505-2E9C-101B-9397-08002B2CF9AE}" pid="6" name="MSIP_Label_7f850223-87a8-40c3-9eb2-432606efca2a_SetDate">
    <vt:lpwstr>2020-01-18T13:16:58.3577545Z</vt:lpwstr>
  </property>
  <property fmtid="{D5CDD505-2E9C-101B-9397-08002B2CF9AE}" pid="7" name="MSIP_Label_7f850223-87a8-40c3-9eb2-432606efca2a_Name">
    <vt:lpwstr>NO CLASSIFICATION</vt:lpwstr>
  </property>
  <property fmtid="{D5CDD505-2E9C-101B-9397-08002B2CF9AE}" pid="8" name="MSIP_Label_7f850223-87a8-40c3-9eb2-432606efca2a_Application">
    <vt:lpwstr>Microsoft Azure Information Protection</vt:lpwstr>
  </property>
  <property fmtid="{D5CDD505-2E9C-101B-9397-08002B2CF9AE}" pid="9" name="MSIP_Label_7f850223-87a8-40c3-9eb2-432606efca2a_Extended_MSFT_Method">
    <vt:lpwstr>Automatic</vt:lpwstr>
  </property>
  <property fmtid="{D5CDD505-2E9C-101B-9397-08002B2CF9AE}" pid="10" name="Sensitivity">
    <vt:lpwstr>NO CLASSIFICATION</vt:lpwstr>
  </property>
  <property fmtid="{D5CDD505-2E9C-101B-9397-08002B2CF9AE}" pid="11" name="ContentTypeId">
    <vt:lpwstr>0x01010053F6052BB6F98343B94245DFC34FFC9A</vt:lpwstr>
  </property>
</Properties>
</file>