
<file path=[Content_Types].xml><?xml version="1.0" encoding="utf-8"?>
<Types xmlns="http://schemas.openxmlformats.org/package/2006/content-types">
  <Default Extension="emf" ContentType="image/x-emf"/>
  <Default Extension="jfif" ContentType="image/jpeg"/>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3.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3" r:id="rId4"/>
    <p:sldMasterId id="2147484158" r:id="rId5"/>
    <p:sldMasterId id="2147484205" r:id="rId6"/>
    <p:sldMasterId id="2147484219" r:id="rId7"/>
  </p:sldMasterIdLst>
  <p:notesMasterIdLst>
    <p:notesMasterId r:id="rId24"/>
  </p:notesMasterIdLst>
  <p:sldIdLst>
    <p:sldId id="293" r:id="rId8"/>
    <p:sldId id="2147471381" r:id="rId9"/>
    <p:sldId id="2890" r:id="rId10"/>
    <p:sldId id="2894" r:id="rId11"/>
    <p:sldId id="2147471382" r:id="rId12"/>
    <p:sldId id="2891" r:id="rId13"/>
    <p:sldId id="2893" r:id="rId14"/>
    <p:sldId id="2889" r:id="rId15"/>
    <p:sldId id="2147471377" r:id="rId16"/>
    <p:sldId id="2900" r:id="rId17"/>
    <p:sldId id="2901" r:id="rId18"/>
    <p:sldId id="2855" r:id="rId19"/>
    <p:sldId id="2147471384" r:id="rId20"/>
    <p:sldId id="2147471389" r:id="rId21"/>
    <p:sldId id="2147471350" r:id="rId22"/>
    <p:sldId id="214570729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E72A6E5-C0D1-A046-90B0-B5A3B3F935A2}">
          <p14:sldIdLst>
            <p14:sldId id="293"/>
            <p14:sldId id="2147471381"/>
            <p14:sldId id="2890"/>
            <p14:sldId id="2894"/>
            <p14:sldId id="2147471382"/>
            <p14:sldId id="2891"/>
            <p14:sldId id="2893"/>
            <p14:sldId id="2889"/>
            <p14:sldId id="2147471377"/>
            <p14:sldId id="2900"/>
            <p14:sldId id="2901"/>
            <p14:sldId id="2855"/>
            <p14:sldId id="2147471384"/>
            <p14:sldId id="2147471389"/>
            <p14:sldId id="2147471350"/>
            <p14:sldId id="2145707295"/>
          </p14:sldIdLst>
        </p14:section>
        <p14:section name="Notes" id="{E142BF18-1C17-8041-857C-A432B4557D51}">
          <p14:sldIdLst/>
        </p14:section>
      </p14:sectionLst>
    </p:ext>
    <p:ext uri="{EFAFB233-063F-42B5-8137-9DF3F51BA10A}">
      <p15:sldGuideLst xmlns:p15="http://schemas.microsoft.com/office/powerpoint/2012/main">
        <p15:guide id="1" orient="horz" pos="3912" userDrawn="1">
          <p15:clr>
            <a:srgbClr val="A4A3A4"/>
          </p15:clr>
        </p15:guide>
        <p15:guide id="2" pos="21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offman, Sarah" initials="HS" lastIdx="1" clrIdx="0">
    <p:extLst>
      <p:ext uri="{19B8F6BF-5375-455C-9EA6-DF929625EA0E}">
        <p15:presenceInfo xmlns:p15="http://schemas.microsoft.com/office/powerpoint/2012/main" userId="S::a631423@fmr.com::6e3eb48e-2800-4780-a092-0fe5c8e609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D5988"/>
    <a:srgbClr val="FA5C9C"/>
    <a:srgbClr val="E76FC5"/>
    <a:srgbClr val="75787B"/>
    <a:srgbClr val="000000"/>
    <a:srgbClr val="B5BD00"/>
    <a:srgbClr val="005670"/>
    <a:srgbClr val="00A6D4"/>
    <a:srgbClr val="298FC2"/>
    <a:srgbClr val="94B7BB"/>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6301" autoAdjust="0"/>
  </p:normalViewPr>
  <p:slideViewPr>
    <p:cSldViewPr snapToGrid="0">
      <p:cViewPr varScale="1">
        <p:scale>
          <a:sx n="108" d="100"/>
          <a:sy n="108" d="100"/>
        </p:scale>
        <p:origin x="1280" y="496"/>
      </p:cViewPr>
      <p:guideLst>
        <p:guide orient="horz" pos="3912"/>
        <p:guide pos="216"/>
      </p:guideLst>
    </p:cSldViewPr>
  </p:slideViewPr>
  <p:notesTextViewPr>
    <p:cViewPr>
      <p:scale>
        <a:sx n="3" d="2"/>
        <a:sy n="3" d="2"/>
      </p:scale>
      <p:origin x="0" y="-216"/>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97E835-4903-4EF7-83F8-E7CA4F830FB6}" type="datetimeFigureOut">
              <a:rPr lang="en-US" smtClean="0"/>
              <a:t>1/23/25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8ABF18-3C46-4CA4-B5E9-37882552FCC4}" type="slidenum">
              <a:rPr lang="en-US" smtClean="0"/>
              <a:t>‹#›</a:t>
            </a:fld>
            <a:endParaRPr lang="en-US"/>
          </a:p>
        </p:txBody>
      </p:sp>
    </p:spTree>
    <p:extLst>
      <p:ext uri="{BB962C8B-B14F-4D97-AF65-F5344CB8AC3E}">
        <p14:creationId xmlns:p14="http://schemas.microsoft.com/office/powerpoint/2010/main" val="15778423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D18ABF18-3C46-4CA4-B5E9-37882552FCC4}" type="slidenum">
              <a:rPr lang="en-US" smtClean="0"/>
              <a:t>1</a:t>
            </a:fld>
            <a:endParaRPr lang="en-US"/>
          </a:p>
        </p:txBody>
      </p:sp>
    </p:spTree>
    <p:extLst>
      <p:ext uri="{BB962C8B-B14F-4D97-AF65-F5344CB8AC3E}">
        <p14:creationId xmlns:p14="http://schemas.microsoft.com/office/powerpoint/2010/main" val="41026294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we need to be cautious when using this technology. Firstly, today it’s only trained until September 2021 and as mentioned before, it hallucinates, making it not trustworthy. But there are some other pretty large issues.</a:t>
            </a:r>
          </a:p>
        </p:txBody>
      </p:sp>
      <p:sp>
        <p:nvSpPr>
          <p:cNvPr id="4" name="Slide Number Placeholder 3"/>
          <p:cNvSpPr>
            <a:spLocks noGrp="1"/>
          </p:cNvSpPr>
          <p:nvPr>
            <p:ph type="sldNum" sz="quarter" idx="5"/>
          </p:nvPr>
        </p:nvSpPr>
        <p:spPr/>
        <p:txBody>
          <a:bodyPr/>
          <a:lstStyle/>
          <a:p>
            <a:fld id="{213EA4A9-F1C8-48D4-A3C3-7DE137EC5D23}" type="slidenum">
              <a:rPr lang="en-US" smtClean="0"/>
              <a:t>10</a:t>
            </a:fld>
            <a:endParaRPr lang="en-US"/>
          </a:p>
        </p:txBody>
      </p:sp>
    </p:spTree>
    <p:extLst>
      <p:ext uri="{BB962C8B-B14F-4D97-AF65-F5344CB8AC3E}">
        <p14:creationId xmlns:p14="http://schemas.microsoft.com/office/powerpoint/2010/main" val="3576126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does not understand what it’s saying. It does not actually have intelligence.</a:t>
            </a:r>
          </a:p>
        </p:txBody>
      </p:sp>
      <p:sp>
        <p:nvSpPr>
          <p:cNvPr id="4" name="Slide Number Placeholder 3"/>
          <p:cNvSpPr>
            <a:spLocks noGrp="1"/>
          </p:cNvSpPr>
          <p:nvPr>
            <p:ph type="sldNum" sz="quarter" idx="5"/>
          </p:nvPr>
        </p:nvSpPr>
        <p:spPr/>
        <p:txBody>
          <a:bodyPr/>
          <a:lstStyle/>
          <a:p>
            <a:fld id="{D18ABF18-3C46-4CA4-B5E9-37882552FCC4}" type="slidenum">
              <a:rPr lang="en-US" smtClean="0"/>
              <a:t>11</a:t>
            </a:fld>
            <a:endParaRPr lang="en-US"/>
          </a:p>
        </p:txBody>
      </p:sp>
    </p:spTree>
    <p:extLst>
      <p:ext uri="{BB962C8B-B14F-4D97-AF65-F5344CB8AC3E}">
        <p14:creationId xmlns:p14="http://schemas.microsoft.com/office/powerpoint/2010/main" val="2979822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typed in the black text “</a:t>
            </a:r>
            <a:r>
              <a:rPr lang="en-US" sz="1200" dirty="0">
                <a:effectLst/>
              </a:rPr>
              <a:t>Recently, Fidelity Investments, looking to attract younger, more diverse investors, partnered with” and I let GPT-3 finish the sentence for me. The pink text is how it finished the sentence.</a:t>
            </a:r>
            <a:endParaRPr lang="en-US" dirty="0"/>
          </a:p>
        </p:txBody>
      </p:sp>
      <p:sp>
        <p:nvSpPr>
          <p:cNvPr id="4" name="Slide Number Placeholder 3"/>
          <p:cNvSpPr>
            <a:spLocks noGrp="1"/>
          </p:cNvSpPr>
          <p:nvPr>
            <p:ph type="sldNum" sz="quarter" idx="5"/>
          </p:nvPr>
        </p:nvSpPr>
        <p:spPr/>
        <p:txBody>
          <a:bodyPr/>
          <a:lstStyle/>
          <a:p>
            <a:fld id="{D18ABF18-3C46-4CA4-B5E9-37882552FCC4}" type="slidenum">
              <a:rPr lang="en-US" smtClean="0"/>
              <a:t>12</a:t>
            </a:fld>
            <a:endParaRPr lang="en-US"/>
          </a:p>
        </p:txBody>
      </p:sp>
    </p:spTree>
    <p:extLst>
      <p:ext uri="{BB962C8B-B14F-4D97-AF65-F5344CB8AC3E}">
        <p14:creationId xmlns:p14="http://schemas.microsoft.com/office/powerpoint/2010/main" val="4339224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dirty="0"/>
              <a:t>Yet while many questions remain, if we can figure out how to best use this technology, what else is possible? </a:t>
            </a:r>
          </a:p>
          <a:p>
            <a:r>
              <a:rPr lang="en-US" sz="2800" dirty="0"/>
              <a:t>Could more sophisticated AI be a silo-breaker, helping share knowledge within large companies, leading to more collaboration and greater efficiency?</a:t>
            </a:r>
          </a:p>
          <a:p>
            <a:r>
              <a:rPr lang="en-US" sz="2800" dirty="0"/>
              <a:t>(creative common PPT image)</a:t>
            </a:r>
          </a:p>
          <a:p>
            <a:endParaRPr lang="en-US" sz="1800" dirty="0"/>
          </a:p>
        </p:txBody>
      </p:sp>
      <p:sp>
        <p:nvSpPr>
          <p:cNvPr id="4" name="Slide Number Placeholder 3"/>
          <p:cNvSpPr>
            <a:spLocks noGrp="1"/>
          </p:cNvSpPr>
          <p:nvPr>
            <p:ph type="sldNum" sz="quarter" idx="5"/>
          </p:nvPr>
        </p:nvSpPr>
        <p:spPr/>
        <p:txBody>
          <a:bodyPr/>
          <a:lstStyle/>
          <a:p>
            <a:fld id="{D18ABF18-3C46-4CA4-B5E9-37882552FCC4}" type="slidenum">
              <a:rPr lang="en-US" smtClean="0"/>
              <a:t>13</a:t>
            </a:fld>
            <a:endParaRPr lang="en-US"/>
          </a:p>
        </p:txBody>
      </p:sp>
    </p:spTree>
    <p:extLst>
      <p:ext uri="{BB962C8B-B14F-4D97-AF65-F5344CB8AC3E}">
        <p14:creationId xmlns:p14="http://schemas.microsoft.com/office/powerpoint/2010/main" val="2178322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800" b="0" i="0" dirty="0">
                <a:solidFill>
                  <a:srgbClr val="000000"/>
                </a:solidFill>
                <a:effectLst/>
                <a:latin typeface="WordVisi_MSFontService"/>
              </a:rPr>
              <a:t>One of the most powerful things about generative AI tools is that many of them have only one textbox that can do so many different things, making it easy for anyone to use.   </a:t>
            </a:r>
          </a:p>
          <a:p>
            <a:r>
              <a:rPr lang="en-US" sz="2800" b="0" i="0" dirty="0">
                <a:solidFill>
                  <a:srgbClr val="000000"/>
                </a:solidFill>
                <a:effectLst/>
                <a:latin typeface="WordVisi_MSFontService"/>
              </a:rPr>
              <a:t>Can we change user interfaces so each website only has one text box and no need to know how to navigate across multiple tabs?</a:t>
            </a:r>
          </a:p>
          <a:p>
            <a:endParaRPr lang="en-US" sz="1800" dirty="0"/>
          </a:p>
          <a:p>
            <a:endParaRPr lang="en-US" sz="1800" dirty="0"/>
          </a:p>
        </p:txBody>
      </p:sp>
      <p:sp>
        <p:nvSpPr>
          <p:cNvPr id="4" name="Slide Number Placeholder 3"/>
          <p:cNvSpPr>
            <a:spLocks noGrp="1"/>
          </p:cNvSpPr>
          <p:nvPr>
            <p:ph type="sldNum" sz="quarter" idx="5"/>
          </p:nvPr>
        </p:nvSpPr>
        <p:spPr/>
        <p:txBody>
          <a:bodyPr/>
          <a:lstStyle/>
          <a:p>
            <a:fld id="{D18ABF18-3C46-4CA4-B5E9-37882552FCC4}" type="slidenum">
              <a:rPr lang="en-US" smtClean="0"/>
              <a:t>14</a:t>
            </a:fld>
            <a:endParaRPr lang="en-US"/>
          </a:p>
        </p:txBody>
      </p:sp>
    </p:spTree>
    <p:extLst>
      <p:ext uri="{BB962C8B-B14F-4D97-AF65-F5344CB8AC3E}">
        <p14:creationId xmlns:p14="http://schemas.microsoft.com/office/powerpoint/2010/main" val="39998630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Generative AI creates numerous opportunities across industries. Let’s figure out how to make this AI summer one of the best summers of our lives.</a:t>
            </a:r>
          </a:p>
          <a:p>
            <a:r>
              <a:rPr lang="en-US" dirty="0"/>
              <a:t>(</a:t>
            </a:r>
            <a:r>
              <a:rPr lang="en-US" b="0" i="0" dirty="0">
                <a:solidFill>
                  <a:srgbClr val="FFFFFF"/>
                </a:solidFill>
                <a:effectLst/>
                <a:latin typeface="Segoe UI" panose="020B0502040204020203" pitchFamily="34" charset="0"/>
              </a:rPr>
              <a:t>AdobeStock_564787214</a:t>
            </a:r>
            <a:r>
              <a:rPr lang="en-US" dirty="0"/>
              <a:t>)</a:t>
            </a:r>
          </a:p>
          <a:p>
            <a:endParaRPr lang="en-US" dirty="0"/>
          </a:p>
        </p:txBody>
      </p:sp>
      <p:sp>
        <p:nvSpPr>
          <p:cNvPr id="4" name="Slide Number Placeholder 3"/>
          <p:cNvSpPr>
            <a:spLocks noGrp="1"/>
          </p:cNvSpPr>
          <p:nvPr>
            <p:ph type="sldNum" sz="quarter" idx="5"/>
          </p:nvPr>
        </p:nvSpPr>
        <p:spPr/>
        <p:txBody>
          <a:bodyPr/>
          <a:lstStyle/>
          <a:p>
            <a:fld id="{D18ABF18-3C46-4CA4-B5E9-37882552FCC4}" type="slidenum">
              <a:rPr lang="en-US" smtClean="0"/>
              <a:t>15</a:t>
            </a:fld>
            <a:endParaRPr lang="en-US"/>
          </a:p>
        </p:txBody>
      </p:sp>
    </p:spTree>
    <p:extLst>
      <p:ext uri="{BB962C8B-B14F-4D97-AF65-F5344CB8AC3E}">
        <p14:creationId xmlns:p14="http://schemas.microsoft.com/office/powerpoint/2010/main" val="21657238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99E3E-FEA9-4C4E-9BAD-203BEADC517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398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In the last decade, we’ve been in an AI Spring and saw the benefit of AI in many ways. But now, we’re about to face a long AI summer that will open-up massive opportunities across industries. </a:t>
            </a:r>
            <a:r>
              <a:rPr lang="en-US" b="0" i="0" dirty="0">
                <a:solidFill>
                  <a:srgbClr val="000000"/>
                </a:solidFill>
                <a:effectLst/>
                <a:latin typeface="Calibri" panose="020F0502020204030204" pitchFamily="34" charset="0"/>
              </a:rPr>
              <a:t>Artificial intelligence is now on the verge of being fully democratized, and this will impact us both as customers and in our jobs as knowledge workers.</a:t>
            </a:r>
            <a:endParaRPr lang="en-US" dirty="0"/>
          </a:p>
        </p:txBody>
      </p:sp>
      <p:sp>
        <p:nvSpPr>
          <p:cNvPr id="4" name="Slide Number Placeholder 3"/>
          <p:cNvSpPr>
            <a:spLocks noGrp="1"/>
          </p:cNvSpPr>
          <p:nvPr>
            <p:ph type="sldNum" sz="quarter" idx="5"/>
          </p:nvPr>
        </p:nvSpPr>
        <p:spPr/>
        <p:txBody>
          <a:bodyPr/>
          <a:lstStyle/>
          <a:p>
            <a:fld id="{D18ABF18-3C46-4CA4-B5E9-37882552FCC4}" type="slidenum">
              <a:rPr lang="en-US" smtClean="0"/>
              <a:t>2</a:t>
            </a:fld>
            <a:endParaRPr lang="en-US"/>
          </a:p>
        </p:txBody>
      </p:sp>
    </p:spTree>
    <p:extLst>
      <p:ext uri="{BB962C8B-B14F-4D97-AF65-F5344CB8AC3E}">
        <p14:creationId xmlns:p14="http://schemas.microsoft.com/office/powerpoint/2010/main" val="31194930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April 2022, we all became artists. Dalle-2, </a:t>
            </a:r>
            <a:r>
              <a:rPr lang="en-US" dirty="0" err="1"/>
              <a:t>midjourney</a:t>
            </a:r>
            <a:r>
              <a:rPr lang="en-US" dirty="0"/>
              <a:t> , stable diffusion... Numerous Text to Image AI tools came to the horizon that anyone could use – no need to know anything about art or technology to create an amazing image.</a:t>
            </a:r>
          </a:p>
          <a:p>
            <a:r>
              <a:rPr lang="en-US" dirty="0"/>
              <a:t>Now you just need to type a simple phrase like “happy golden retriever with a cup of coffee at a café” to get an image that never existed before.</a:t>
            </a:r>
          </a:p>
          <a:p>
            <a:endParaRPr lang="en-US" dirty="0"/>
          </a:p>
          <a:p>
            <a:r>
              <a:rPr lang="en-US" dirty="0"/>
              <a:t>Now let’s fast forward to November.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ABF18-3C46-4CA4-B5E9-37882552F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107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OpenAI released ChatGPT.</a:t>
            </a:r>
          </a:p>
          <a:p>
            <a:r>
              <a:rPr lang="en-US" dirty="0"/>
              <a:t>Similar to its predecessor, GPT-3, it can do almost anything you can imagine with text – Summarize it, find topics and companies mentioned, write text from scratch on any topic. </a:t>
            </a:r>
          </a:p>
          <a:p>
            <a:r>
              <a:rPr lang="en-US" dirty="0"/>
              <a:t>But unlike GPT-3, there was no waitlist or cost; ChatGPT was released for free for anyone to use.</a:t>
            </a:r>
          </a:p>
          <a:p>
            <a:r>
              <a:rPr lang="en-US" dirty="0"/>
              <a:t>We can now all be writers too.</a:t>
            </a:r>
          </a:p>
        </p:txBody>
      </p:sp>
      <p:sp>
        <p:nvSpPr>
          <p:cNvPr id="4" name="Slide Number Placeholder 3"/>
          <p:cNvSpPr>
            <a:spLocks noGrp="1"/>
          </p:cNvSpPr>
          <p:nvPr>
            <p:ph type="sldNum" sz="quarter" idx="5"/>
          </p:nvPr>
        </p:nvSpPr>
        <p:spPr/>
        <p:txBody>
          <a:bodyPr/>
          <a:lstStyle/>
          <a:p>
            <a:fld id="{D18ABF18-3C46-4CA4-B5E9-37882552FCC4}" type="slidenum">
              <a:rPr lang="en-US" smtClean="0"/>
              <a:t>4</a:t>
            </a:fld>
            <a:endParaRPr lang="en-US"/>
          </a:p>
        </p:txBody>
      </p:sp>
    </p:spTree>
    <p:extLst>
      <p:ext uri="{BB962C8B-B14F-4D97-AF65-F5344CB8AC3E}">
        <p14:creationId xmlns:p14="http://schemas.microsoft.com/office/powerpoint/2010/main" val="3796296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asked it to “</a:t>
            </a:r>
            <a:r>
              <a:rPr kumimoji="0" lang="en-US" sz="1200" b="0" i="0" u="none" strike="noStrike" kern="1200" cap="none" spc="0" normalizeH="0" baseline="0" noProof="0" dirty="0">
                <a:ln>
                  <a:noFill/>
                </a:ln>
                <a:solidFill>
                  <a:srgbClr val="002060"/>
                </a:solidFill>
                <a:effectLst/>
                <a:uLnTx/>
                <a:uFillTx/>
                <a:latin typeface="Fidelity Sans" panose="020B0503030202020204" pitchFamily="34" charset="0"/>
                <a:ea typeface="+mn-ea"/>
                <a:cs typeface="+mn-cs"/>
              </a:rPr>
              <a:t>Write a social media post explaining cryptocurrencies – the pros and the cons – in under 100 words.” and got a great reply. You definitely want to verify it and probably tweak it – but it’s still a huge time saver. </a:t>
            </a:r>
          </a:p>
        </p:txBody>
      </p:sp>
      <p:sp>
        <p:nvSpPr>
          <p:cNvPr id="4" name="Slide Number Placeholder 3"/>
          <p:cNvSpPr>
            <a:spLocks noGrp="1"/>
          </p:cNvSpPr>
          <p:nvPr>
            <p:ph type="sldNum" sz="quarter" idx="5"/>
          </p:nvPr>
        </p:nvSpPr>
        <p:spPr/>
        <p:txBody>
          <a:bodyPr/>
          <a:lstStyle/>
          <a:p>
            <a:fld id="{D18ABF18-3C46-4CA4-B5E9-37882552FCC4}" type="slidenum">
              <a:rPr lang="en-US" smtClean="0"/>
              <a:t>5</a:t>
            </a:fld>
            <a:endParaRPr lang="en-US"/>
          </a:p>
        </p:txBody>
      </p:sp>
    </p:spTree>
    <p:extLst>
      <p:ext uri="{BB962C8B-B14F-4D97-AF65-F5344CB8AC3E}">
        <p14:creationId xmlns:p14="http://schemas.microsoft.com/office/powerpoint/2010/main" val="3745768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about for financial literacy purposes?</a:t>
            </a:r>
          </a:p>
          <a:p>
            <a:r>
              <a:rPr lang="en-US" dirty="0"/>
              <a:t>I asked “How can I explain a 401k to a teenager” </a:t>
            </a:r>
          </a:p>
          <a:p>
            <a:r>
              <a:rPr lang="en-US" b="1" dirty="0"/>
              <a:t>-retirement savings plan </a:t>
            </a:r>
            <a:endParaRPr lang="en-US" dirty="0"/>
          </a:p>
          <a:p>
            <a:r>
              <a:rPr lang="en-US" dirty="0"/>
              <a:t>-</a:t>
            </a:r>
            <a:r>
              <a:rPr lang="en-US" b="1" dirty="0"/>
              <a:t>employees contribute a portion of their salary</a:t>
            </a:r>
          </a:p>
          <a:p>
            <a:r>
              <a:rPr lang="en-US" dirty="0"/>
              <a:t>- </a:t>
            </a:r>
            <a:r>
              <a:rPr lang="en-US" b="1" dirty="0"/>
              <a:t>employers may offer matching contributions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18ABF18-3C46-4CA4-B5E9-37882552FCC4}" type="slidenum">
              <a:rPr lang="en-US" smtClean="0"/>
              <a:t>6</a:t>
            </a:fld>
            <a:endParaRPr lang="en-US"/>
          </a:p>
        </p:txBody>
      </p:sp>
    </p:spTree>
    <p:extLst>
      <p:ext uri="{BB962C8B-B14F-4D97-AF65-F5344CB8AC3E}">
        <p14:creationId xmlns:p14="http://schemas.microsoft.com/office/powerpoint/2010/main" val="1188158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chose a common sport Basketball</a:t>
            </a:r>
          </a:p>
          <a:p>
            <a:r>
              <a:rPr lang="en-US"/>
              <a:t>---Similar to the coach who helps the players improve by giving them tips, the 401k plan administrator can help you invest your money so that it grows </a:t>
            </a:r>
          </a:p>
          <a:p>
            <a:r>
              <a:rPr lang="en-US"/>
              <a:t>-the more you save and invest early, like starting to play basketball at a young age the better off you will be in the long run.</a:t>
            </a:r>
          </a:p>
          <a:p>
            <a:endParaRPr lang="en-US"/>
          </a:p>
          <a:p>
            <a:endParaRPr lang="en-US"/>
          </a:p>
        </p:txBody>
      </p:sp>
      <p:sp>
        <p:nvSpPr>
          <p:cNvPr id="4" name="Slide Number Placeholder 3"/>
          <p:cNvSpPr>
            <a:spLocks noGrp="1"/>
          </p:cNvSpPr>
          <p:nvPr>
            <p:ph type="sldNum" sz="quarter" idx="5"/>
          </p:nvPr>
        </p:nvSpPr>
        <p:spPr/>
        <p:txBody>
          <a:bodyPr/>
          <a:lstStyle/>
          <a:p>
            <a:fld id="{D18ABF18-3C46-4CA4-B5E9-37882552FCC4}" type="slidenum">
              <a:rPr lang="en-US" smtClean="0"/>
              <a:t>7</a:t>
            </a:fld>
            <a:endParaRPr lang="en-US"/>
          </a:p>
        </p:txBody>
      </p:sp>
    </p:spTree>
    <p:extLst>
      <p:ext uri="{BB962C8B-B14F-4D97-AF65-F5344CB8AC3E}">
        <p14:creationId xmlns:p14="http://schemas.microsoft.com/office/powerpoint/2010/main" val="210132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Calibri" panose="020F0502020204030204" pitchFamily="34" charset="0"/>
              </a:rPr>
              <a:t>Large language models can also be very useful as a brainstorming tool, whether </a:t>
            </a:r>
            <a:r>
              <a:rPr lang="en-US" sz="1800" b="0" i="0" dirty="0">
                <a:solidFill>
                  <a:srgbClr val="000000"/>
                </a:solidFill>
                <a:effectLst/>
                <a:latin typeface="Calibri" panose="020F0502020204030204" pitchFamily="34" charset="0"/>
              </a:rPr>
              <a:t>it’s for new product ideas, marketing campaigns, companies to invest in, or ways to use emerging technology. In this example, I asked “we would like to develop an app to help people save more money. Any suggestions?” One critical challenge with generative AI today is that you can’t really trust the answers. When it comes to brainstorming, the point is to find new ideas or spark provocative conversations, the verifiability of the answer is not as important as the novelty of the insight.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r>
              <a:rPr lang="en-US" sz="1200" b="0" i="0" dirty="0">
                <a:solidFill>
                  <a:srgbClr val="000000"/>
                </a:solidFill>
                <a:effectLst/>
                <a:latin typeface="Fidelity Sans" panose="020B0503030202020204" pitchFamily="34" charset="0"/>
              </a:rPr>
              <a:t>If one of these 7 ideas returned, makes no sense, I can ignore it. And I can ask follow-up questions on any of the other ideas that do resonate with me.</a:t>
            </a:r>
          </a:p>
          <a:p>
            <a:pPr algn="l" rtl="0" fontAlgn="base"/>
            <a:endParaRPr lang="en-US" b="0" i="0" dirty="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D18ABF18-3C46-4CA4-B5E9-37882552FCC4}" type="slidenum">
              <a:rPr lang="en-US" smtClean="0"/>
              <a:t>8</a:t>
            </a:fld>
            <a:endParaRPr lang="en-US"/>
          </a:p>
        </p:txBody>
      </p:sp>
    </p:spTree>
    <p:extLst>
      <p:ext uri="{BB962C8B-B14F-4D97-AF65-F5344CB8AC3E}">
        <p14:creationId xmlns:p14="http://schemas.microsoft.com/office/powerpoint/2010/main" val="38502525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technologies are now being incorporated into search engines. Microsoft and Google both have a version of large language model technology in their search engines now.  In this example, I ask Microsoft’s new version of Bing which uses OpenAI’s generative AI technology to explain a Health Savings Account to me as though I’m a fourth grader. And it does a great job: now I can even get sources to verify the results and it </a:t>
            </a:r>
            <a:r>
              <a:rPr lang="en-US"/>
              <a:t>uses appropriate </a:t>
            </a:r>
            <a:r>
              <a:rPr lang="en-US" dirty="0"/>
              <a:t>medical examples for a fourth grader: glasses and braces.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8ABF18-3C46-4CA4-B5E9-37882552FCC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47869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6.jpe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0.jpeg"/><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1.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2.jpeg"/><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3.jpeg"/><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4.jpeg"/><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5.jpeg"/><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6.jpeg"/><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2.xml"/><Relationship Id="rId5" Type="http://schemas.openxmlformats.org/officeDocument/2006/relationships/image" Target="../media/image30.png"/><Relationship Id="rId4" Type="http://schemas.openxmlformats.org/officeDocument/2006/relationships/image" Target="../media/image28.jpe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2.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Master" Target="../slideMasters/slideMaster2.xml"/><Relationship Id="rId4" Type="http://schemas.openxmlformats.org/officeDocument/2006/relationships/image" Target="../media/image39.jpe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38.sv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jpeg"/><Relationship Id="rId1" Type="http://schemas.openxmlformats.org/officeDocument/2006/relationships/slideMaster" Target="../slideMasters/slideMaster2.xml"/><Relationship Id="rId4" Type="http://schemas.openxmlformats.org/officeDocument/2006/relationships/image" Target="../media/image38.sv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2.png"/><Relationship Id="rId1" Type="http://schemas.openxmlformats.org/officeDocument/2006/relationships/slideMaster" Target="../slideMasters/slideMaster2.xml"/><Relationship Id="rId5" Type="http://schemas.openxmlformats.org/officeDocument/2006/relationships/image" Target="../media/image38.svg"/><Relationship Id="rId4" Type="http://schemas.openxmlformats.org/officeDocument/2006/relationships/image" Target="../media/image37.png"/></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CAT Cover Slide_grey">
    <p:spTree>
      <p:nvGrpSpPr>
        <p:cNvPr id="1" name=""/>
        <p:cNvGrpSpPr/>
        <p:nvPr/>
      </p:nvGrpSpPr>
      <p:grpSpPr>
        <a:xfrm>
          <a:off x="0" y="0"/>
          <a:ext cx="0" cy="0"/>
          <a:chOff x="0" y="0"/>
          <a:chExt cx="0" cy="0"/>
        </a:xfrm>
      </p:grpSpPr>
      <p:pic>
        <p:nvPicPr>
          <p:cNvPr id="7" name="Picture 6" descr="A close up of a logo&#10;&#10;Description automatically generated">
            <a:extLst>
              <a:ext uri="{FF2B5EF4-FFF2-40B4-BE49-F238E27FC236}">
                <a16:creationId xmlns:a16="http://schemas.microsoft.com/office/drawing/2014/main" id="{B4350BBF-6B69-BC44-AE55-95DA764BDA12}"/>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730947" y="595421"/>
            <a:ext cx="5476309" cy="5568182"/>
          </a:xfrm>
          <a:prstGeom prst="rect">
            <a:avLst/>
          </a:prstGeom>
        </p:spPr>
      </p:pic>
      <p:sp>
        <p:nvSpPr>
          <p:cNvPr id="13" name="Title 1">
            <a:extLst>
              <a:ext uri="{FF2B5EF4-FFF2-40B4-BE49-F238E27FC236}">
                <a16:creationId xmlns:a16="http://schemas.microsoft.com/office/drawing/2014/main" id="{392DC3C7-59BE-534A-A2AC-CC5AAA588738}"/>
              </a:ext>
            </a:extLst>
          </p:cNvPr>
          <p:cNvSpPr>
            <a:spLocks noGrp="1"/>
          </p:cNvSpPr>
          <p:nvPr>
            <p:ph type="title"/>
          </p:nvPr>
        </p:nvSpPr>
        <p:spPr>
          <a:xfrm>
            <a:off x="1485900" y="1558451"/>
            <a:ext cx="3695700" cy="2307798"/>
          </a:xfrm>
        </p:spPr>
        <p:txBody>
          <a:bodyPr anchor="ctr">
            <a:noAutofit/>
          </a:bodyPr>
          <a:lstStyle>
            <a:lvl1pPr>
              <a:lnSpc>
                <a:spcPts val="4000"/>
              </a:lnSpc>
              <a:defRPr sz="3600"/>
            </a:lvl1pPr>
          </a:lstStyle>
          <a:p>
            <a:r>
              <a:rPr lang="en-US"/>
              <a:t>Click to edit Master title style</a:t>
            </a:r>
          </a:p>
        </p:txBody>
      </p:sp>
      <p:sp>
        <p:nvSpPr>
          <p:cNvPr id="15" name="Text Placeholder 2">
            <a:extLst>
              <a:ext uri="{FF2B5EF4-FFF2-40B4-BE49-F238E27FC236}">
                <a16:creationId xmlns:a16="http://schemas.microsoft.com/office/drawing/2014/main" id="{C696FB46-E862-844A-A053-7830250C42C4}"/>
              </a:ext>
            </a:extLst>
          </p:cNvPr>
          <p:cNvSpPr>
            <a:spLocks noGrp="1"/>
          </p:cNvSpPr>
          <p:nvPr>
            <p:ph type="body" sz="quarter" idx="12"/>
          </p:nvPr>
        </p:nvSpPr>
        <p:spPr>
          <a:xfrm>
            <a:off x="1485437" y="4114021"/>
            <a:ext cx="3695700" cy="1110176"/>
          </a:xfrm>
        </p:spPr>
        <p:txBody>
          <a:bodyPr wrap="square">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1801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_lt grey w/ bir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Agenda</a:t>
            </a:r>
          </a:p>
        </p:txBody>
      </p:sp>
      <p:sp>
        <p:nvSpPr>
          <p:cNvPr id="9" name="Text Placeholder 11">
            <a:extLst>
              <a:ext uri="{FF2B5EF4-FFF2-40B4-BE49-F238E27FC236}">
                <a16:creationId xmlns:a16="http://schemas.microsoft.com/office/drawing/2014/main" id="{92FBBBD5-8FF8-6949-8EAE-83F920E0E7AD}"/>
              </a:ext>
            </a:extLst>
          </p:cNvPr>
          <p:cNvSpPr>
            <a:spLocks noGrp="1"/>
          </p:cNvSpPr>
          <p:nvPr>
            <p:ph type="body" sz="quarter" idx="12" hasCustomPrompt="1"/>
          </p:nvPr>
        </p:nvSpPr>
        <p:spPr>
          <a:xfrm>
            <a:off x="3941876" y="1687047"/>
            <a:ext cx="6464968" cy="3309330"/>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0" name="Text Placeholder 9">
            <a:extLst>
              <a:ext uri="{FF2B5EF4-FFF2-40B4-BE49-F238E27FC236}">
                <a16:creationId xmlns:a16="http://schemas.microsoft.com/office/drawing/2014/main" id="{1DE1915F-6CFC-E848-A94D-5438F45FCF27}"/>
              </a:ext>
            </a:extLst>
          </p:cNvPr>
          <p:cNvSpPr>
            <a:spLocks noGrp="1"/>
          </p:cNvSpPr>
          <p:nvPr>
            <p:ph type="body" sz="quarter" idx="13" hasCustomPrompt="1"/>
          </p:nvPr>
        </p:nvSpPr>
        <p:spPr>
          <a:xfrm>
            <a:off x="1773518" y="1687047"/>
            <a:ext cx="1955799" cy="3309330"/>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pic>
        <p:nvPicPr>
          <p:cNvPr id="6" name="Picture 5" descr="A picture containing building, light&#10;&#10;Description automatically generated">
            <a:extLst>
              <a:ext uri="{FF2B5EF4-FFF2-40B4-BE49-F238E27FC236}">
                <a16:creationId xmlns:a16="http://schemas.microsoft.com/office/drawing/2014/main" id="{0709F6CA-3997-9144-9670-148C3A40508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87709" y="6247340"/>
            <a:ext cx="1516129" cy="626203"/>
          </a:xfrm>
          <a:prstGeom prst="rect">
            <a:avLst/>
          </a:prstGeom>
        </p:spPr>
      </p:pic>
      <p:pic>
        <p:nvPicPr>
          <p:cNvPr id="5" name="Picture 4" descr="A black and yellow bird&#10;&#10;Description automatically generated">
            <a:extLst>
              <a:ext uri="{FF2B5EF4-FFF2-40B4-BE49-F238E27FC236}">
                <a16:creationId xmlns:a16="http://schemas.microsoft.com/office/drawing/2014/main" id="{DA8796BC-D10D-7D41-B7B1-1ED3A3B024B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3283" y="4539118"/>
            <a:ext cx="2515954" cy="2386710"/>
          </a:xfrm>
          <a:prstGeom prst="rect">
            <a:avLst/>
          </a:prstGeom>
        </p:spPr>
      </p:pic>
    </p:spTree>
    <p:extLst>
      <p:ext uri="{BB962C8B-B14F-4D97-AF65-F5344CB8AC3E}">
        <p14:creationId xmlns:p14="http://schemas.microsoft.com/office/powerpoint/2010/main" val="4240665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Speaker Title Slide_white with line">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2" name="Freeform 1">
            <a:extLst>
              <a:ext uri="{FF2B5EF4-FFF2-40B4-BE49-F238E27FC236}">
                <a16:creationId xmlns:a16="http://schemas.microsoft.com/office/drawing/2014/main" id="{CED61DF9-121A-C24F-B6B4-F11A1628737A}"/>
              </a:ext>
            </a:extLst>
          </p:cNvPr>
          <p:cNvSpPr/>
          <p:nvPr userDrawn="1"/>
        </p:nvSpPr>
        <p:spPr>
          <a:xfrm>
            <a:off x="0" y="5330080"/>
            <a:ext cx="12206177" cy="861237"/>
          </a:xfrm>
          <a:custGeom>
            <a:avLst/>
            <a:gdLst>
              <a:gd name="connsiteX0" fmla="*/ 0 w 12206177"/>
              <a:gd name="connsiteY0" fmla="*/ 691116 h 861237"/>
              <a:gd name="connsiteX1" fmla="*/ 2371060 w 12206177"/>
              <a:gd name="connsiteY1" fmla="*/ 265814 h 861237"/>
              <a:gd name="connsiteX2" fmla="*/ 7060019 w 12206177"/>
              <a:gd name="connsiteY2" fmla="*/ 861237 h 861237"/>
              <a:gd name="connsiteX3" fmla="*/ 10217888 w 12206177"/>
              <a:gd name="connsiteY3" fmla="*/ 297711 h 861237"/>
              <a:gd name="connsiteX4" fmla="*/ 9462977 w 12206177"/>
              <a:gd name="connsiteY4" fmla="*/ 0 h 861237"/>
              <a:gd name="connsiteX5" fmla="*/ 10345479 w 12206177"/>
              <a:gd name="connsiteY5" fmla="*/ 829339 h 861237"/>
              <a:gd name="connsiteX6" fmla="*/ 11865935 w 12206177"/>
              <a:gd name="connsiteY6" fmla="*/ 106325 h 861237"/>
              <a:gd name="connsiteX7" fmla="*/ 12206177 w 12206177"/>
              <a:gd name="connsiteY7" fmla="*/ 382772 h 8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6177" h="861237">
                <a:moveTo>
                  <a:pt x="0" y="691116"/>
                </a:moveTo>
                <a:lnTo>
                  <a:pt x="2371060" y="265814"/>
                </a:lnTo>
                <a:lnTo>
                  <a:pt x="7060019" y="861237"/>
                </a:lnTo>
                <a:lnTo>
                  <a:pt x="10217888" y="297711"/>
                </a:lnTo>
                <a:lnTo>
                  <a:pt x="9462977" y="0"/>
                </a:lnTo>
                <a:lnTo>
                  <a:pt x="10345479" y="829339"/>
                </a:lnTo>
                <a:lnTo>
                  <a:pt x="11865935" y="106325"/>
                </a:lnTo>
                <a:lnTo>
                  <a:pt x="12206177" y="382772"/>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860734E-C3BF-044A-8967-6635FBB83269}"/>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9" name="Subtitle 2">
            <a:extLst>
              <a:ext uri="{FF2B5EF4-FFF2-40B4-BE49-F238E27FC236}">
                <a16:creationId xmlns:a16="http://schemas.microsoft.com/office/drawing/2014/main" id="{1B80C465-6AF0-9046-9624-494C9A83FEF0}"/>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1468140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genda_white w/ bird">
    <p:bg>
      <p:bgRef idx="1001">
        <a:schemeClr val="bg1"/>
      </p:bgRef>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7FF7CDA-F480-6D47-A809-107A9608233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pic>
        <p:nvPicPr>
          <p:cNvPr id="12" name="Picture 11" descr="A bird sitting on top of each other&#10;&#10;Description automatically generated">
            <a:extLst>
              <a:ext uri="{FF2B5EF4-FFF2-40B4-BE49-F238E27FC236}">
                <a16:creationId xmlns:a16="http://schemas.microsoft.com/office/drawing/2014/main" id="{7FF4C6E8-11E5-B847-B6C4-58D543E10356}"/>
              </a:ext>
            </a:extLst>
          </p:cNvPr>
          <p:cNvPicPr>
            <a:picLocks noChangeAspect="1"/>
          </p:cNvPicPr>
          <p:nvPr userDrawn="1"/>
        </p:nvPicPr>
        <p:blipFill rotWithShape="1">
          <a:blip r:embed="rId3" cstate="email">
            <a:extLst>
              <a:ext uri="{28A0092B-C50C-407E-A947-70E740481C1C}">
                <a14:useLocalDpi xmlns:a14="http://schemas.microsoft.com/office/drawing/2010/main" val="0"/>
              </a:ext>
            </a:extLst>
          </a:blip>
          <a:srcRect/>
          <a:stretch/>
        </p:blipFill>
        <p:spPr>
          <a:xfrm flipH="1">
            <a:off x="9771887" y="4909908"/>
            <a:ext cx="2172049" cy="1948092"/>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endParaRPr lang="en-US"/>
          </a:p>
        </p:txBody>
      </p:sp>
      <p:sp>
        <p:nvSpPr>
          <p:cNvPr id="9" name="Text Placeholder 11">
            <a:extLst>
              <a:ext uri="{FF2B5EF4-FFF2-40B4-BE49-F238E27FC236}">
                <a16:creationId xmlns:a16="http://schemas.microsoft.com/office/drawing/2014/main" id="{92FBBBD5-8FF8-6949-8EAE-83F920E0E7AD}"/>
              </a:ext>
            </a:extLst>
          </p:cNvPr>
          <p:cNvSpPr>
            <a:spLocks noGrp="1"/>
          </p:cNvSpPr>
          <p:nvPr>
            <p:ph type="body" sz="quarter" idx="12" hasCustomPrompt="1"/>
          </p:nvPr>
        </p:nvSpPr>
        <p:spPr>
          <a:xfrm>
            <a:off x="3941876" y="1687047"/>
            <a:ext cx="6464968" cy="3309330"/>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0" name="Text Placeholder 9">
            <a:extLst>
              <a:ext uri="{FF2B5EF4-FFF2-40B4-BE49-F238E27FC236}">
                <a16:creationId xmlns:a16="http://schemas.microsoft.com/office/drawing/2014/main" id="{1DE1915F-6CFC-E848-A94D-5438F45FCF27}"/>
              </a:ext>
            </a:extLst>
          </p:cNvPr>
          <p:cNvSpPr>
            <a:spLocks noGrp="1"/>
          </p:cNvSpPr>
          <p:nvPr>
            <p:ph type="body" sz="quarter" idx="13" hasCustomPrompt="1"/>
          </p:nvPr>
        </p:nvSpPr>
        <p:spPr>
          <a:xfrm>
            <a:off x="1773518" y="1687047"/>
            <a:ext cx="1955799" cy="3309330"/>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spTree>
    <p:extLst>
      <p:ext uri="{BB962C8B-B14F-4D97-AF65-F5344CB8AC3E}">
        <p14:creationId xmlns:p14="http://schemas.microsoft.com/office/powerpoint/2010/main" val="24899010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genda_lt grey w/ bird">
    <p:bg>
      <p:bgPr>
        <a:solidFill>
          <a:srgbClr val="E5E4E1"/>
        </a:solidFill>
        <a:effectLst/>
      </p:bgPr>
    </p:bg>
    <p:spTree>
      <p:nvGrpSpPr>
        <p:cNvPr id="1" name=""/>
        <p:cNvGrpSpPr/>
        <p:nvPr/>
      </p:nvGrpSpPr>
      <p:grpSpPr>
        <a:xfrm>
          <a:off x="0" y="0"/>
          <a:ext cx="0" cy="0"/>
          <a:chOff x="0" y="0"/>
          <a:chExt cx="0" cy="0"/>
        </a:xfrm>
      </p:grpSpPr>
      <p:pic>
        <p:nvPicPr>
          <p:cNvPr id="3" name="Picture 2" descr="A close up of a bird&#10;&#10;Description automatically generated">
            <a:extLst>
              <a:ext uri="{FF2B5EF4-FFF2-40B4-BE49-F238E27FC236}">
                <a16:creationId xmlns:a16="http://schemas.microsoft.com/office/drawing/2014/main" id="{BA04BFD3-8768-C84D-AECB-5F394B25094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flipH="1">
            <a:off x="9790175" y="4887686"/>
            <a:ext cx="2172048" cy="1970314"/>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Agenda</a:t>
            </a:r>
          </a:p>
        </p:txBody>
      </p:sp>
      <p:sp>
        <p:nvSpPr>
          <p:cNvPr id="9" name="Text Placeholder 11">
            <a:extLst>
              <a:ext uri="{FF2B5EF4-FFF2-40B4-BE49-F238E27FC236}">
                <a16:creationId xmlns:a16="http://schemas.microsoft.com/office/drawing/2014/main" id="{92FBBBD5-8FF8-6949-8EAE-83F920E0E7AD}"/>
              </a:ext>
            </a:extLst>
          </p:cNvPr>
          <p:cNvSpPr>
            <a:spLocks noGrp="1"/>
          </p:cNvSpPr>
          <p:nvPr>
            <p:ph type="body" sz="quarter" idx="12" hasCustomPrompt="1"/>
          </p:nvPr>
        </p:nvSpPr>
        <p:spPr>
          <a:xfrm>
            <a:off x="3941876" y="1687047"/>
            <a:ext cx="6464968" cy="3296433"/>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0" name="Text Placeholder 9">
            <a:extLst>
              <a:ext uri="{FF2B5EF4-FFF2-40B4-BE49-F238E27FC236}">
                <a16:creationId xmlns:a16="http://schemas.microsoft.com/office/drawing/2014/main" id="{1DE1915F-6CFC-E848-A94D-5438F45FCF27}"/>
              </a:ext>
            </a:extLst>
          </p:cNvPr>
          <p:cNvSpPr>
            <a:spLocks noGrp="1"/>
          </p:cNvSpPr>
          <p:nvPr>
            <p:ph type="body" sz="quarter" idx="13" hasCustomPrompt="1"/>
          </p:nvPr>
        </p:nvSpPr>
        <p:spPr>
          <a:xfrm>
            <a:off x="1773518" y="1687047"/>
            <a:ext cx="1955799" cy="3296433"/>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pic>
        <p:nvPicPr>
          <p:cNvPr id="16" name="Picture 15">
            <a:extLst>
              <a:ext uri="{FF2B5EF4-FFF2-40B4-BE49-F238E27FC236}">
                <a16:creationId xmlns:a16="http://schemas.microsoft.com/office/drawing/2014/main" id="{FBAE28B6-6F16-A647-A3CF-4F7E09D1F66A}"/>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241327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Agenda_white w/ circle and line">
    <p:bg>
      <p:bgRef idx="1001">
        <a:schemeClr val="bg1"/>
      </p:bgRef>
    </p:bg>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49A201A-79F4-B045-9A51-6E2BB96D35D7}"/>
              </a:ext>
            </a:extLst>
          </p:cNvPr>
          <p:cNvSpPr/>
          <p:nvPr userDrawn="1"/>
        </p:nvSpPr>
        <p:spPr>
          <a:xfrm>
            <a:off x="0" y="624725"/>
            <a:ext cx="12206177" cy="797442"/>
          </a:xfrm>
          <a:custGeom>
            <a:avLst/>
            <a:gdLst>
              <a:gd name="connsiteX0" fmla="*/ 0 w 12206177"/>
              <a:gd name="connsiteY0" fmla="*/ 637954 h 797442"/>
              <a:gd name="connsiteX1" fmla="*/ 3530010 w 12206177"/>
              <a:gd name="connsiteY1" fmla="*/ 180754 h 797442"/>
              <a:gd name="connsiteX2" fmla="*/ 8123275 w 12206177"/>
              <a:gd name="connsiteY2" fmla="*/ 797442 h 797442"/>
              <a:gd name="connsiteX3" fmla="*/ 11451266 w 12206177"/>
              <a:gd name="connsiteY3" fmla="*/ 106326 h 797442"/>
              <a:gd name="connsiteX4" fmla="*/ 10419907 w 12206177"/>
              <a:gd name="connsiteY4" fmla="*/ 0 h 797442"/>
              <a:gd name="connsiteX5" fmla="*/ 11440633 w 12206177"/>
              <a:gd name="connsiteY5" fmla="*/ 701749 h 797442"/>
              <a:gd name="connsiteX6" fmla="*/ 12206177 w 12206177"/>
              <a:gd name="connsiteY6" fmla="*/ 627321 h 7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177" h="797442">
                <a:moveTo>
                  <a:pt x="0" y="637954"/>
                </a:moveTo>
                <a:lnTo>
                  <a:pt x="3530010" y="180754"/>
                </a:lnTo>
                <a:lnTo>
                  <a:pt x="8123275" y="797442"/>
                </a:lnTo>
                <a:lnTo>
                  <a:pt x="11451266" y="106326"/>
                </a:lnTo>
                <a:lnTo>
                  <a:pt x="10419907" y="0"/>
                </a:lnTo>
                <a:lnTo>
                  <a:pt x="11440633" y="701749"/>
                </a:lnTo>
                <a:lnTo>
                  <a:pt x="12206177" y="627321"/>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69C7EDD-49E1-E643-AA03-DCDB643E9209}"/>
              </a:ext>
            </a:extLst>
          </p:cNvPr>
          <p:cNvSpPr/>
          <p:nvPr userDrawn="1"/>
        </p:nvSpPr>
        <p:spPr>
          <a:xfrm>
            <a:off x="5550167" y="481158"/>
            <a:ext cx="1084576" cy="108457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3467100" y="365125"/>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Agenda</a:t>
            </a:r>
          </a:p>
        </p:txBody>
      </p:sp>
      <p:sp>
        <p:nvSpPr>
          <p:cNvPr id="12" name="Text Placeholder 11">
            <a:extLst>
              <a:ext uri="{FF2B5EF4-FFF2-40B4-BE49-F238E27FC236}">
                <a16:creationId xmlns:a16="http://schemas.microsoft.com/office/drawing/2014/main" id="{02D2B370-E725-AC4A-8544-FBC2EDD7B2FE}"/>
              </a:ext>
            </a:extLst>
          </p:cNvPr>
          <p:cNvSpPr>
            <a:spLocks noGrp="1"/>
          </p:cNvSpPr>
          <p:nvPr>
            <p:ph type="body" sz="quarter" idx="12" hasCustomPrompt="1"/>
          </p:nvPr>
        </p:nvSpPr>
        <p:spPr>
          <a:xfrm>
            <a:off x="3941876" y="1687047"/>
            <a:ext cx="6464968" cy="3943044"/>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3" name="Text Placeholder 9">
            <a:extLst>
              <a:ext uri="{FF2B5EF4-FFF2-40B4-BE49-F238E27FC236}">
                <a16:creationId xmlns:a16="http://schemas.microsoft.com/office/drawing/2014/main" id="{3DD24430-E2A8-684D-832D-5544588C3A14}"/>
              </a:ext>
            </a:extLst>
          </p:cNvPr>
          <p:cNvSpPr>
            <a:spLocks noGrp="1"/>
          </p:cNvSpPr>
          <p:nvPr>
            <p:ph type="body" sz="quarter" idx="13" hasCustomPrompt="1"/>
          </p:nvPr>
        </p:nvSpPr>
        <p:spPr>
          <a:xfrm>
            <a:off x="1773518" y="1687047"/>
            <a:ext cx="1955799" cy="3943044"/>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pic>
        <p:nvPicPr>
          <p:cNvPr id="11" name="Picture 10">
            <a:extLst>
              <a:ext uri="{FF2B5EF4-FFF2-40B4-BE49-F238E27FC236}">
                <a16:creationId xmlns:a16="http://schemas.microsoft.com/office/drawing/2014/main" id="{13D1F2A2-7853-FC41-9C42-B60EDEF83A2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7274223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FCAT Research_white w/ gri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91A6-7C73-6E49-8434-1B2D8C47606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2" name="Rectangle 1">
            <a:extLst>
              <a:ext uri="{FF2B5EF4-FFF2-40B4-BE49-F238E27FC236}">
                <a16:creationId xmlns:a16="http://schemas.microsoft.com/office/drawing/2014/main" id="{5190F783-5A8A-6F4C-9FF9-60C5477A72A7}"/>
              </a:ext>
            </a:extLst>
          </p:cNvPr>
          <p:cNvSpPr/>
          <p:nvPr userDrawn="1"/>
        </p:nvSpPr>
        <p:spPr>
          <a:xfrm>
            <a:off x="3048000" y="2606210"/>
            <a:ext cx="6096000" cy="1302536"/>
          </a:xfrm>
          <a:prstGeom prst="rect">
            <a:avLst/>
          </a:prstGeom>
        </p:spPr>
        <p:txBody>
          <a:bodyPr>
            <a:spAutoFit/>
          </a:bodyPr>
          <a:lstStyle/>
          <a:p>
            <a:pPr algn="ctr">
              <a:lnSpc>
                <a:spcPts val="2400"/>
              </a:lnSpc>
            </a:pPr>
            <a:r>
              <a:rPr lang="en-US" sz="1800">
                <a:solidFill>
                  <a:schemeClr val="tx1"/>
                </a:solidFill>
                <a:effectLst/>
                <a:latin typeface="Fidelity Sans" panose="020B0503030202020204" pitchFamily="34" charset="77"/>
              </a:rPr>
              <a:t>We bring the outside in.</a:t>
            </a:r>
          </a:p>
          <a:p>
            <a:pPr algn="ctr">
              <a:lnSpc>
                <a:spcPts val="2400"/>
              </a:lnSpc>
            </a:pPr>
            <a:r>
              <a:rPr lang="en-US" sz="1800">
                <a:solidFill>
                  <a:schemeClr val="tx1"/>
                </a:solidFill>
                <a:effectLst/>
                <a:latin typeface="Fidelity Sans" panose="020B0503030202020204" pitchFamily="34" charset="77"/>
              </a:rPr>
              <a:t>We identify and explore the emerging technology, socioeconomic, and startup trends that will matter most to Fidelity in the next 3-5 years.</a:t>
            </a:r>
          </a:p>
        </p:txBody>
      </p:sp>
      <p:sp>
        <p:nvSpPr>
          <p:cNvPr id="3" name="Rectangle 2">
            <a:extLst>
              <a:ext uri="{FF2B5EF4-FFF2-40B4-BE49-F238E27FC236}">
                <a16:creationId xmlns:a16="http://schemas.microsoft.com/office/drawing/2014/main" id="{56529AF3-1247-7F48-8AF4-498FBE5B0049}"/>
              </a:ext>
            </a:extLst>
          </p:cNvPr>
          <p:cNvSpPr/>
          <p:nvPr userDrawn="1"/>
        </p:nvSpPr>
        <p:spPr>
          <a:xfrm>
            <a:off x="4038601" y="1367321"/>
            <a:ext cx="4114799" cy="707886"/>
          </a:xfrm>
          <a:prstGeom prst="rect">
            <a:avLst/>
          </a:prstGeom>
          <a:noFill/>
        </p:spPr>
        <p:txBody>
          <a:bodyPr wrap="square" anchor="ctr">
            <a:spAutoFit/>
          </a:bodyPr>
          <a:lstStyle/>
          <a:p>
            <a:pPr algn="ctr"/>
            <a:r>
              <a:rPr lang="en-US" sz="4000">
                <a:solidFill>
                  <a:schemeClr val="tx1"/>
                </a:solidFill>
                <a:latin typeface="Fidelity Sans" panose="020B0503030202020204" pitchFamily="34" charset="77"/>
              </a:rPr>
              <a:t>FCAT Research</a:t>
            </a:r>
          </a:p>
        </p:txBody>
      </p:sp>
      <p:sp>
        <p:nvSpPr>
          <p:cNvPr id="8" name="Rectangle 7">
            <a:extLst>
              <a:ext uri="{FF2B5EF4-FFF2-40B4-BE49-F238E27FC236}">
                <a16:creationId xmlns:a16="http://schemas.microsoft.com/office/drawing/2014/main" id="{EB9BB88F-FEF0-1049-B811-26986CF35B54}"/>
              </a:ext>
            </a:extLst>
          </p:cNvPr>
          <p:cNvSpPr/>
          <p:nvPr userDrawn="1"/>
        </p:nvSpPr>
        <p:spPr>
          <a:xfrm>
            <a:off x="4837482" y="4606859"/>
            <a:ext cx="2517036" cy="400110"/>
          </a:xfrm>
          <a:prstGeom prst="rect">
            <a:avLst/>
          </a:prstGeom>
        </p:spPr>
        <p:txBody>
          <a:bodyPr wrap="none">
            <a:spAutoFit/>
          </a:bodyPr>
          <a:lstStyle/>
          <a:p>
            <a:pPr algn="ctr"/>
            <a:r>
              <a:rPr lang="en-US" sz="2000">
                <a:solidFill>
                  <a:schemeClr val="tx1"/>
                </a:solidFill>
                <a:effectLst/>
                <a:latin typeface="Fidelity Sans" panose="020B0503030202020204" pitchFamily="34" charset="77"/>
              </a:rPr>
              <a:t>SCAN | TRY | SCALE</a:t>
            </a:r>
          </a:p>
        </p:txBody>
      </p:sp>
      <p:pic>
        <p:nvPicPr>
          <p:cNvPr id="11" name="Picture 10">
            <a:extLst>
              <a:ext uri="{FF2B5EF4-FFF2-40B4-BE49-F238E27FC236}">
                <a16:creationId xmlns:a16="http://schemas.microsoft.com/office/drawing/2014/main" id="{28D4F840-44D6-B543-AD35-656B770C0B7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42173792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Section Divider_white w/ gri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large&#10;&#10;Description automatically generated">
            <a:extLst>
              <a:ext uri="{FF2B5EF4-FFF2-40B4-BE49-F238E27FC236}">
                <a16:creationId xmlns:a16="http://schemas.microsoft.com/office/drawing/2014/main" id="{CB0CEDD4-6115-9446-975F-88FE67197FC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886053" y="2716511"/>
            <a:ext cx="6419895" cy="923330"/>
          </a:xfrm>
          <a:solidFill>
            <a:schemeClr val="tx1"/>
          </a:solidFill>
        </p:spPr>
        <p:txBody>
          <a:bodyPr tIns="182880" bIns="182880" anchor="ctr">
            <a:spAutoFit/>
          </a:bodyPr>
          <a:lstStyle>
            <a:lvl1pPr algn="ctr">
              <a:defRPr sz="4000">
                <a:solidFill>
                  <a:schemeClr val="bg1"/>
                </a:solidFill>
              </a:defRPr>
            </a:lvl1pPr>
          </a:lstStyle>
          <a:p>
            <a:r>
              <a:rPr lang="en-US"/>
              <a:t>Section Divider</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Tree>
    <p:extLst>
      <p:ext uri="{BB962C8B-B14F-4D97-AF65-F5344CB8AC3E}">
        <p14:creationId xmlns:p14="http://schemas.microsoft.com/office/powerpoint/2010/main" val="2360316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ection Divider_dk grey w/ line">
    <p:bg>
      <p:bgPr>
        <a:solidFill>
          <a:srgbClr val="333333"/>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10" name="Freeform 9">
            <a:extLst>
              <a:ext uri="{FF2B5EF4-FFF2-40B4-BE49-F238E27FC236}">
                <a16:creationId xmlns:a16="http://schemas.microsoft.com/office/drawing/2014/main" id="{BB60E9A3-DF61-ED48-8B66-AC8254320472}"/>
              </a:ext>
            </a:extLst>
          </p:cNvPr>
          <p:cNvSpPr/>
          <p:nvPr userDrawn="1"/>
        </p:nvSpPr>
        <p:spPr>
          <a:xfrm>
            <a:off x="0" y="4863402"/>
            <a:ext cx="12178602" cy="793820"/>
          </a:xfrm>
          <a:custGeom>
            <a:avLst/>
            <a:gdLst>
              <a:gd name="connsiteX0" fmla="*/ 0 w 12178602"/>
              <a:gd name="connsiteY0" fmla="*/ 793820 h 793820"/>
              <a:gd name="connsiteX1" fmla="*/ 1617785 w 12178602"/>
              <a:gd name="connsiteY1" fmla="*/ 160774 h 793820"/>
              <a:gd name="connsiteX2" fmla="*/ 783771 w 12178602"/>
              <a:gd name="connsiteY2" fmla="*/ 0 h 793820"/>
              <a:gd name="connsiteX3" fmla="*/ 2009670 w 12178602"/>
              <a:gd name="connsiteY3" fmla="*/ 592853 h 793820"/>
              <a:gd name="connsiteX4" fmla="*/ 6963508 w 12178602"/>
              <a:gd name="connsiteY4" fmla="*/ 110532 h 793820"/>
              <a:gd name="connsiteX5" fmla="*/ 10168932 w 12178602"/>
              <a:gd name="connsiteY5" fmla="*/ 633046 h 793820"/>
              <a:gd name="connsiteX6" fmla="*/ 12178602 w 12178602"/>
              <a:gd name="connsiteY6" fmla="*/ 221064 h 7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602" h="793820">
                <a:moveTo>
                  <a:pt x="0" y="793820"/>
                </a:moveTo>
                <a:lnTo>
                  <a:pt x="1617785" y="160774"/>
                </a:lnTo>
                <a:lnTo>
                  <a:pt x="783771" y="0"/>
                </a:lnTo>
                <a:lnTo>
                  <a:pt x="2009670" y="592853"/>
                </a:lnTo>
                <a:lnTo>
                  <a:pt x="6963508" y="110532"/>
                </a:lnTo>
                <a:lnTo>
                  <a:pt x="10168932" y="633046"/>
                </a:lnTo>
                <a:lnTo>
                  <a:pt x="12178602" y="22106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7DCA9FA-F5D9-C34D-9F1B-240FAFEEFE71}"/>
              </a:ext>
            </a:extLst>
          </p:cNvPr>
          <p:cNvSpPr>
            <a:spLocks noGrp="1"/>
          </p:cNvSpPr>
          <p:nvPr>
            <p:ph type="ctrTitle" hasCustomPrompt="1"/>
          </p:nvPr>
        </p:nvSpPr>
        <p:spPr>
          <a:xfrm>
            <a:off x="2182239" y="1108806"/>
            <a:ext cx="7827523" cy="2387600"/>
          </a:xfrm>
        </p:spPr>
        <p:txBody>
          <a:bodyPr anchor="b">
            <a:normAutofit/>
          </a:bodyPr>
          <a:lstStyle>
            <a:lvl1pPr algn="ctr">
              <a:defRPr sz="4000">
                <a:solidFill>
                  <a:schemeClr val="bg1"/>
                </a:solidFill>
              </a:defRPr>
            </a:lvl1pPr>
          </a:lstStyle>
          <a:p>
            <a:r>
              <a:rPr lang="en-US"/>
              <a:t>Section Divider</a:t>
            </a:r>
          </a:p>
        </p:txBody>
      </p:sp>
    </p:spTree>
    <p:extLst>
      <p:ext uri="{BB962C8B-B14F-4D97-AF65-F5344CB8AC3E}">
        <p14:creationId xmlns:p14="http://schemas.microsoft.com/office/powerpoint/2010/main" val="3397893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Incubator/group slide w/ description_white w/ gri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large&#10;&#10;Description automatically generated">
            <a:extLst>
              <a:ext uri="{FF2B5EF4-FFF2-40B4-BE49-F238E27FC236}">
                <a16:creationId xmlns:a16="http://schemas.microsoft.com/office/drawing/2014/main" id="{AA568373-87C1-A542-BE73-2819FF5DD8D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3437206" y="2305824"/>
            <a:ext cx="5317588" cy="923330"/>
          </a:xfrm>
          <a:solidFill>
            <a:schemeClr val="tx1"/>
          </a:solidFill>
        </p:spPr>
        <p:txBody>
          <a:bodyPr tIns="182880" bIns="182880" anchor="ctr">
            <a:spAutoFit/>
          </a:bodyPr>
          <a:lstStyle>
            <a:lvl1pPr algn="ctr">
              <a:defRPr sz="4000">
                <a:solidFill>
                  <a:schemeClr val="bg1"/>
                </a:solidFill>
              </a:defRPr>
            </a:lvl1pPr>
          </a:lstStyle>
          <a:p>
            <a:r>
              <a:rPr lang="en-US"/>
              <a:t>Group name</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3478208"/>
            <a:ext cx="7543800" cy="1135996"/>
          </a:xfrm>
        </p:spPr>
        <p:txBody>
          <a:bodyPr>
            <a:normAutofit/>
          </a:bodyPr>
          <a:lstStyle>
            <a:lvl1pPr marL="0" indent="0" algn="ctr">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pPr lvl="0"/>
            <a:r>
              <a:rPr lang="en-US"/>
              <a:t>Description</a:t>
            </a:r>
          </a:p>
        </p:txBody>
      </p:sp>
    </p:spTree>
    <p:extLst>
      <p:ext uri="{BB962C8B-B14F-4D97-AF65-F5344CB8AC3E}">
        <p14:creationId xmlns:p14="http://schemas.microsoft.com/office/powerpoint/2010/main" val="637787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otation/statement_dk grey">
    <p:bg>
      <p:bgPr>
        <a:solidFill>
          <a:srgbClr val="333333"/>
        </a:solidFill>
        <a:effectLst/>
      </p:bgPr>
    </p:bg>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A4336CFD-FBDD-514B-A0A3-F1037B6535B7}"/>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9400939" y="2721934"/>
            <a:ext cx="2791060" cy="4136065"/>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438400" y="1843568"/>
            <a:ext cx="7315200" cy="2946400"/>
          </a:xfrm>
        </p:spPr>
        <p:txBody>
          <a:bodyPr anchor="ctr">
            <a:normAutofit/>
          </a:bodyPr>
          <a:lstStyle>
            <a:lvl1pPr algn="ctr">
              <a:lnSpc>
                <a:spcPts val="4800"/>
              </a:lnSpc>
              <a:defRPr sz="4000">
                <a:solidFill>
                  <a:schemeClr val="bg1"/>
                </a:solidFill>
              </a:defRPr>
            </a:lvl1pPr>
          </a:lstStyle>
          <a:p>
            <a:r>
              <a:rPr lang="en-US"/>
              <a:t>Quotation with colored number highlight will go here.</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pic>
        <p:nvPicPr>
          <p:cNvPr id="6" name="Picture 5">
            <a:extLst>
              <a:ext uri="{FF2B5EF4-FFF2-40B4-BE49-F238E27FC236}">
                <a16:creationId xmlns:a16="http://schemas.microsoft.com/office/drawing/2014/main" id="{C9D42AA8-DF1A-654A-BD80-ED1311A1409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77474" y="6117335"/>
            <a:ext cx="666197" cy="666197"/>
          </a:xfrm>
          <a:prstGeom prst="rect">
            <a:avLst/>
          </a:prstGeom>
        </p:spPr>
      </p:pic>
    </p:spTree>
    <p:extLst>
      <p:ext uri="{BB962C8B-B14F-4D97-AF65-F5344CB8AC3E}">
        <p14:creationId xmlns:p14="http://schemas.microsoft.com/office/powerpoint/2010/main" val="1275020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otation/statement_white w/ speaker nam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438400" y="1436040"/>
            <a:ext cx="7315200" cy="2913321"/>
          </a:xfrm>
        </p:spPr>
        <p:txBody>
          <a:bodyPr anchor="b">
            <a:normAutofit/>
          </a:bodyPr>
          <a:lstStyle>
            <a:lvl1pPr algn="ctr">
              <a:lnSpc>
                <a:spcPts val="4800"/>
              </a:lnSpc>
              <a:defRPr sz="4000">
                <a:solidFill>
                  <a:srgbClr val="333333"/>
                </a:solidFill>
              </a:defRPr>
            </a:lvl1pPr>
          </a:lstStyle>
          <a:p>
            <a:r>
              <a:rPr lang="en-US"/>
              <a:t>Quotation with colored number highlight will go here.</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6" name="Text Placeholder 5">
            <a:extLst>
              <a:ext uri="{FF2B5EF4-FFF2-40B4-BE49-F238E27FC236}">
                <a16:creationId xmlns:a16="http://schemas.microsoft.com/office/drawing/2014/main" id="{0925DC75-3DF2-2F46-B6FB-DAA5C9176E15}"/>
              </a:ext>
            </a:extLst>
          </p:cNvPr>
          <p:cNvSpPr>
            <a:spLocks noGrp="1"/>
          </p:cNvSpPr>
          <p:nvPr>
            <p:ph type="body" sz="quarter" idx="12" hasCustomPrompt="1"/>
          </p:nvPr>
        </p:nvSpPr>
        <p:spPr>
          <a:xfrm>
            <a:off x="6177516" y="4520070"/>
            <a:ext cx="3576084" cy="595312"/>
          </a:xfrm>
        </p:spPr>
        <p:txBody>
          <a:bodyPr/>
          <a:lstStyle>
            <a:lvl1pPr marL="228600" indent="-228600" algn="l">
              <a:buSzPct val="75000"/>
              <a:buFont typeface="Monaco" pitchFamily="2" charset="77"/>
              <a:buChar char="⎻"/>
              <a:defRPr/>
            </a:lvl1pPr>
          </a:lstStyle>
          <a:p>
            <a:pPr lvl="0"/>
            <a:r>
              <a:rPr lang="en-US"/>
              <a:t>Name of person here, Date</a:t>
            </a:r>
          </a:p>
        </p:txBody>
      </p:sp>
      <p:pic>
        <p:nvPicPr>
          <p:cNvPr id="9" name="Picture 8">
            <a:extLst>
              <a:ext uri="{FF2B5EF4-FFF2-40B4-BE49-F238E27FC236}">
                <a16:creationId xmlns:a16="http://schemas.microsoft.com/office/drawing/2014/main" id="{ED4EC9D7-AC3D-FD4F-848F-BBBF43366E4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4166922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_white w/ circle and lin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F49A201A-79F4-B045-9A51-6E2BB96D35D7}"/>
              </a:ext>
            </a:extLst>
          </p:cNvPr>
          <p:cNvSpPr/>
          <p:nvPr userDrawn="1"/>
        </p:nvSpPr>
        <p:spPr>
          <a:xfrm>
            <a:off x="0" y="624725"/>
            <a:ext cx="12206177" cy="797442"/>
          </a:xfrm>
          <a:custGeom>
            <a:avLst/>
            <a:gdLst>
              <a:gd name="connsiteX0" fmla="*/ 0 w 12206177"/>
              <a:gd name="connsiteY0" fmla="*/ 637954 h 797442"/>
              <a:gd name="connsiteX1" fmla="*/ 3530010 w 12206177"/>
              <a:gd name="connsiteY1" fmla="*/ 180754 h 797442"/>
              <a:gd name="connsiteX2" fmla="*/ 8123275 w 12206177"/>
              <a:gd name="connsiteY2" fmla="*/ 797442 h 797442"/>
              <a:gd name="connsiteX3" fmla="*/ 11451266 w 12206177"/>
              <a:gd name="connsiteY3" fmla="*/ 106326 h 797442"/>
              <a:gd name="connsiteX4" fmla="*/ 10419907 w 12206177"/>
              <a:gd name="connsiteY4" fmla="*/ 0 h 797442"/>
              <a:gd name="connsiteX5" fmla="*/ 11440633 w 12206177"/>
              <a:gd name="connsiteY5" fmla="*/ 701749 h 797442"/>
              <a:gd name="connsiteX6" fmla="*/ 12206177 w 12206177"/>
              <a:gd name="connsiteY6" fmla="*/ 627321 h 79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177" h="797442">
                <a:moveTo>
                  <a:pt x="0" y="637954"/>
                </a:moveTo>
                <a:lnTo>
                  <a:pt x="3530010" y="180754"/>
                </a:lnTo>
                <a:lnTo>
                  <a:pt x="8123275" y="797442"/>
                </a:lnTo>
                <a:lnTo>
                  <a:pt x="11451266" y="106326"/>
                </a:lnTo>
                <a:lnTo>
                  <a:pt x="10419907" y="0"/>
                </a:lnTo>
                <a:lnTo>
                  <a:pt x="11440633" y="701749"/>
                </a:lnTo>
                <a:lnTo>
                  <a:pt x="12206177" y="627321"/>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069C7EDD-49E1-E643-AA03-DCDB643E9209}"/>
              </a:ext>
            </a:extLst>
          </p:cNvPr>
          <p:cNvSpPr/>
          <p:nvPr userDrawn="1"/>
        </p:nvSpPr>
        <p:spPr>
          <a:xfrm>
            <a:off x="5550167" y="481158"/>
            <a:ext cx="1084576" cy="1084576"/>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3467100" y="365125"/>
            <a:ext cx="52578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Agenda</a:t>
            </a:r>
          </a:p>
        </p:txBody>
      </p:sp>
      <p:sp>
        <p:nvSpPr>
          <p:cNvPr id="12" name="Text Placeholder 11">
            <a:extLst>
              <a:ext uri="{FF2B5EF4-FFF2-40B4-BE49-F238E27FC236}">
                <a16:creationId xmlns:a16="http://schemas.microsoft.com/office/drawing/2014/main" id="{02D2B370-E725-AC4A-8544-FBC2EDD7B2FE}"/>
              </a:ext>
            </a:extLst>
          </p:cNvPr>
          <p:cNvSpPr>
            <a:spLocks noGrp="1"/>
          </p:cNvSpPr>
          <p:nvPr>
            <p:ph type="body" sz="quarter" idx="12" hasCustomPrompt="1"/>
          </p:nvPr>
        </p:nvSpPr>
        <p:spPr>
          <a:xfrm>
            <a:off x="3941876" y="1687047"/>
            <a:ext cx="6464968" cy="3943044"/>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3" name="Text Placeholder 9">
            <a:extLst>
              <a:ext uri="{FF2B5EF4-FFF2-40B4-BE49-F238E27FC236}">
                <a16:creationId xmlns:a16="http://schemas.microsoft.com/office/drawing/2014/main" id="{3DD24430-E2A8-684D-832D-5544588C3A14}"/>
              </a:ext>
            </a:extLst>
          </p:cNvPr>
          <p:cNvSpPr>
            <a:spLocks noGrp="1"/>
          </p:cNvSpPr>
          <p:nvPr>
            <p:ph type="body" sz="quarter" idx="13" hasCustomPrompt="1"/>
          </p:nvPr>
        </p:nvSpPr>
        <p:spPr>
          <a:xfrm>
            <a:off x="1773518" y="1687047"/>
            <a:ext cx="1955799" cy="3943044"/>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spTree>
    <p:extLst>
      <p:ext uri="{BB962C8B-B14F-4D97-AF65-F5344CB8AC3E}">
        <p14:creationId xmlns:p14="http://schemas.microsoft.com/office/powerpoint/2010/main" val="314547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Picture w/ title and descri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4292-8393-4D10-8F0F-AFC773FB6510}"/>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4" name="Footer Placeholder 3">
            <a:extLst>
              <a:ext uri="{FF2B5EF4-FFF2-40B4-BE49-F238E27FC236}">
                <a16:creationId xmlns:a16="http://schemas.microsoft.com/office/drawing/2014/main" id="{318D351E-EECD-4A84-8BD2-D28287B1A04E}"/>
              </a:ext>
            </a:extLst>
          </p:cNvPr>
          <p:cNvSpPr>
            <a:spLocks noGrp="1"/>
          </p:cNvSpPr>
          <p:nvPr>
            <p:ph type="ftr" sz="quarter" idx="11"/>
          </p:nvPr>
        </p:nvSpPr>
        <p:spPr/>
        <p:txBody>
          <a:bodyPr/>
          <a:lstStyle/>
          <a:p>
            <a:r>
              <a:rPr lang="en-US"/>
              <a:t>Fidelity Internal Information </a:t>
            </a:r>
          </a:p>
        </p:txBody>
      </p:sp>
      <p:sp>
        <p:nvSpPr>
          <p:cNvPr id="5" name="Text Placeholder 4">
            <a:extLst>
              <a:ext uri="{FF2B5EF4-FFF2-40B4-BE49-F238E27FC236}">
                <a16:creationId xmlns:a16="http://schemas.microsoft.com/office/drawing/2014/main" id="{3722C950-1010-4546-AA38-B046141EC8C1}"/>
              </a:ext>
            </a:extLst>
          </p:cNvPr>
          <p:cNvSpPr>
            <a:spLocks noGrp="1"/>
          </p:cNvSpPr>
          <p:nvPr>
            <p:ph type="body" sz="quarter" idx="12"/>
          </p:nvPr>
        </p:nvSpPr>
        <p:spPr>
          <a:xfrm>
            <a:off x="838200" y="1392110"/>
            <a:ext cx="10515600" cy="412878"/>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0CD00E37-2E41-FD43-9844-893138C8EC14}"/>
              </a:ext>
            </a:extLst>
          </p:cNvPr>
          <p:cNvSpPr>
            <a:spLocks noGrp="1"/>
          </p:cNvSpPr>
          <p:nvPr>
            <p:ph type="pic" sz="quarter" idx="13"/>
          </p:nvPr>
        </p:nvSpPr>
        <p:spPr>
          <a:xfrm>
            <a:off x="2456656" y="2060448"/>
            <a:ext cx="7278688" cy="4059365"/>
          </a:xfrm>
        </p:spPr>
        <p:txBody>
          <a:bodyPr/>
          <a:lstStyle>
            <a:lvl1pPr marL="0" indent="0">
              <a:buNone/>
              <a:defRPr/>
            </a:lvl1pPr>
          </a:lstStyle>
          <a:p>
            <a:endParaRPr lang="en-US"/>
          </a:p>
        </p:txBody>
      </p:sp>
      <p:pic>
        <p:nvPicPr>
          <p:cNvPr id="9" name="Picture 8">
            <a:extLst>
              <a:ext uri="{FF2B5EF4-FFF2-40B4-BE49-F238E27FC236}">
                <a16:creationId xmlns:a16="http://schemas.microsoft.com/office/drawing/2014/main" id="{CA554C74-AB8C-114D-B897-9449B0151CE1}"/>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402037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Content_white w/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11" name="Content Placeholder 2">
            <a:extLst>
              <a:ext uri="{FF2B5EF4-FFF2-40B4-BE49-F238E27FC236}">
                <a16:creationId xmlns:a16="http://schemas.microsoft.com/office/drawing/2014/main" id="{F41DB14B-2E3C-A943-9DA6-826F6D263789}"/>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8" name="Picture 7">
            <a:extLst>
              <a:ext uri="{FF2B5EF4-FFF2-40B4-BE49-F238E27FC236}">
                <a16:creationId xmlns:a16="http://schemas.microsoft.com/office/drawing/2014/main" id="{F0304E18-541A-4D43-BF64-35E9D6D0DFF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
        <p:nvSpPr>
          <p:cNvPr id="13" name="Freeform 12">
            <a:extLst>
              <a:ext uri="{FF2B5EF4-FFF2-40B4-BE49-F238E27FC236}">
                <a16:creationId xmlns:a16="http://schemas.microsoft.com/office/drawing/2014/main" id="{0B8C3D17-B4E5-154E-B103-62516BF4169A}"/>
              </a:ext>
            </a:extLst>
          </p:cNvPr>
          <p:cNvSpPr/>
          <p:nvPr userDrawn="1"/>
        </p:nvSpPr>
        <p:spPr>
          <a:xfrm>
            <a:off x="-48126" y="5903494"/>
            <a:ext cx="12256168" cy="786063"/>
          </a:xfrm>
          <a:custGeom>
            <a:avLst/>
            <a:gdLst>
              <a:gd name="connsiteX0" fmla="*/ 0 w 12256168"/>
              <a:gd name="connsiteY0" fmla="*/ 240631 h 786063"/>
              <a:gd name="connsiteX1" fmla="*/ 1058779 w 12256168"/>
              <a:gd name="connsiteY1" fmla="*/ 0 h 786063"/>
              <a:gd name="connsiteX2" fmla="*/ 3352800 w 12256168"/>
              <a:gd name="connsiteY2" fmla="*/ 641684 h 786063"/>
              <a:gd name="connsiteX3" fmla="*/ 7684168 w 12256168"/>
              <a:gd name="connsiteY3" fmla="*/ 304800 h 786063"/>
              <a:gd name="connsiteX4" fmla="*/ 10299031 w 12256168"/>
              <a:gd name="connsiteY4" fmla="*/ 770021 h 786063"/>
              <a:gd name="connsiteX5" fmla="*/ 11662610 w 12256168"/>
              <a:gd name="connsiteY5" fmla="*/ 144379 h 786063"/>
              <a:gd name="connsiteX6" fmla="*/ 10876547 w 12256168"/>
              <a:gd name="connsiteY6" fmla="*/ 48126 h 786063"/>
              <a:gd name="connsiteX7" fmla="*/ 11518231 w 12256168"/>
              <a:gd name="connsiteY7" fmla="*/ 786063 h 786063"/>
              <a:gd name="connsiteX8" fmla="*/ 12256168 w 12256168"/>
              <a:gd name="connsiteY8" fmla="*/ 481263 h 78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56168" h="786063">
                <a:moveTo>
                  <a:pt x="0" y="240631"/>
                </a:moveTo>
                <a:lnTo>
                  <a:pt x="1058779" y="0"/>
                </a:lnTo>
                <a:lnTo>
                  <a:pt x="3352800" y="641684"/>
                </a:lnTo>
                <a:lnTo>
                  <a:pt x="7684168" y="304800"/>
                </a:lnTo>
                <a:lnTo>
                  <a:pt x="10299031" y="770021"/>
                </a:lnTo>
                <a:lnTo>
                  <a:pt x="11662610" y="144379"/>
                </a:lnTo>
                <a:lnTo>
                  <a:pt x="10876547" y="48126"/>
                </a:lnTo>
                <a:lnTo>
                  <a:pt x="11518231" y="786063"/>
                </a:lnTo>
                <a:lnTo>
                  <a:pt x="12256168" y="481263"/>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4915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ntent w/ description_whit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6" name="Title 1">
            <a:extLst>
              <a:ext uri="{FF2B5EF4-FFF2-40B4-BE49-F238E27FC236}">
                <a16:creationId xmlns:a16="http://schemas.microsoft.com/office/drawing/2014/main" id="{491B64EB-1660-1A46-93C4-11563C74727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7" name="Text Placeholder 4">
            <a:extLst>
              <a:ext uri="{FF2B5EF4-FFF2-40B4-BE49-F238E27FC236}">
                <a16:creationId xmlns:a16="http://schemas.microsoft.com/office/drawing/2014/main" id="{A2EE27F4-7D08-F34C-AB35-76802C23FF20}"/>
              </a:ext>
            </a:extLst>
          </p:cNvPr>
          <p:cNvSpPr>
            <a:spLocks noGrp="1"/>
          </p:cNvSpPr>
          <p:nvPr>
            <p:ph type="body" sz="quarter" idx="17"/>
          </p:nvPr>
        </p:nvSpPr>
        <p:spPr>
          <a:xfrm>
            <a:off x="838200" y="1392110"/>
            <a:ext cx="8958943"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176072A3-CC55-034C-BC83-665BBDFE383A}"/>
              </a:ext>
            </a:extLst>
          </p:cNvPr>
          <p:cNvSpPr>
            <a:spLocks noGrp="1"/>
          </p:cNvSpPr>
          <p:nvPr>
            <p:ph idx="1"/>
          </p:nvPr>
        </p:nvSpPr>
        <p:spPr>
          <a:xfrm>
            <a:off x="1964267" y="1755799"/>
            <a:ext cx="8263466" cy="4035401"/>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1282827B-5F1D-9940-91F0-41F926415D3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0975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Content_lt grey">
    <p:bg>
      <p:bgPr>
        <a:solidFill>
          <a:srgbClr val="E5E4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7" name="Content Placeholder 2">
            <a:extLst>
              <a:ext uri="{FF2B5EF4-FFF2-40B4-BE49-F238E27FC236}">
                <a16:creationId xmlns:a16="http://schemas.microsoft.com/office/drawing/2014/main" id="{2996A300-A3D6-6D45-B594-6E8062133FA3}"/>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17CD4A1E-DE7C-5B4E-AE14-FF618D5622C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267642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E5E4E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6" name="Title 1">
            <a:extLst>
              <a:ext uri="{FF2B5EF4-FFF2-40B4-BE49-F238E27FC236}">
                <a16:creationId xmlns:a16="http://schemas.microsoft.com/office/drawing/2014/main" id="{491B64EB-1660-1A46-93C4-11563C74727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7" name="Text Placeholder 4">
            <a:extLst>
              <a:ext uri="{FF2B5EF4-FFF2-40B4-BE49-F238E27FC236}">
                <a16:creationId xmlns:a16="http://schemas.microsoft.com/office/drawing/2014/main" id="{A2EE27F4-7D08-F34C-AB35-76802C23FF20}"/>
              </a:ext>
            </a:extLst>
          </p:cNvPr>
          <p:cNvSpPr>
            <a:spLocks noGrp="1"/>
          </p:cNvSpPr>
          <p:nvPr>
            <p:ph type="body" sz="quarter" idx="17"/>
          </p:nvPr>
        </p:nvSpPr>
        <p:spPr>
          <a:xfrm>
            <a:off x="838200" y="1392110"/>
            <a:ext cx="8958943"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17A67DBB-5AE5-974E-A429-81904A1F1129}"/>
              </a:ext>
            </a:extLst>
          </p:cNvPr>
          <p:cNvSpPr>
            <a:spLocks noGrp="1"/>
          </p:cNvSpPr>
          <p:nvPr>
            <p:ph idx="1"/>
          </p:nvPr>
        </p:nvSpPr>
        <p:spPr>
          <a:xfrm>
            <a:off x="1964267" y="1757924"/>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11" name="Picture 10">
            <a:extLst>
              <a:ext uri="{FF2B5EF4-FFF2-40B4-BE49-F238E27FC236}">
                <a16:creationId xmlns:a16="http://schemas.microsoft.com/office/drawing/2014/main" id="{9F94CC9B-D1D7-404F-8A0C-74B4F864A2FC}"/>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534824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ontent_dk grey text band_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C3C01-1B4E-034D-9590-ACE6BE81A88B}"/>
              </a:ext>
            </a:extLst>
          </p:cNvPr>
          <p:cNvSpPr/>
          <p:nvPr userDrawn="1"/>
        </p:nvSpPr>
        <p:spPr>
          <a:xfrm>
            <a:off x="-1" y="542074"/>
            <a:ext cx="5618375"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38200" y="574158"/>
            <a:ext cx="10515600" cy="850606"/>
          </a:xfrm>
        </p:spPr>
        <p:txBody>
          <a:bodyPr/>
          <a:lstStyle>
            <a:lvl1pPr>
              <a:defRPr>
                <a:solidFill>
                  <a:schemeClr val="bg1"/>
                </a:solidFill>
              </a:defRPr>
            </a:lvl1pPr>
          </a:lstStyle>
          <a:p>
            <a:r>
              <a:rPr lang="en-US"/>
              <a:t>Questions to Consider</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7" name="Content Placeholder 2">
            <a:extLst>
              <a:ext uri="{FF2B5EF4-FFF2-40B4-BE49-F238E27FC236}">
                <a16:creationId xmlns:a16="http://schemas.microsoft.com/office/drawing/2014/main" id="{0FB255CE-99C7-E24D-B9DF-818F7670B476}"/>
              </a:ext>
            </a:extLst>
          </p:cNvPr>
          <p:cNvSpPr>
            <a:spLocks noGrp="1"/>
          </p:cNvSpPr>
          <p:nvPr>
            <p:ph idx="1"/>
          </p:nvPr>
        </p:nvSpPr>
        <p:spPr>
          <a:xfrm>
            <a:off x="1964267" y="1828799"/>
            <a:ext cx="8263466" cy="3962401"/>
          </a:xfrm>
        </p:spPr>
        <p:txBody>
          <a:bodyPr>
            <a:normAutofit/>
          </a:bodyPr>
          <a:lstStyle>
            <a:lvl1pPr>
              <a:lnSpc>
                <a:spcPts val="22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939CA554-99BF-6E4E-8E9F-D1E2C88E42F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45272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_full screen w/ removeable text box">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0C1AF1-DB09-CC45-B779-C655A9FA7F6E}"/>
              </a:ext>
            </a:extLst>
          </p:cNvPr>
          <p:cNvSpPr>
            <a:spLocks noGrp="1"/>
          </p:cNvSpPr>
          <p:nvPr>
            <p:ph type="pic" sz="quarter" idx="12"/>
          </p:nvPr>
        </p:nvSpPr>
        <p:spPr>
          <a:xfrm>
            <a:off x="0" y="0"/>
            <a:ext cx="12192000" cy="6858000"/>
          </a:xfrm>
        </p:spPr>
        <p:txBody>
          <a:bodyPr/>
          <a:lstStyle>
            <a:lvl1pPr marL="0" indent="0">
              <a:buNone/>
              <a:defRPr/>
            </a:lvl1pPr>
          </a:lstStyle>
          <a:p>
            <a:endParaRPr lang="en-US"/>
          </a:p>
        </p:txBody>
      </p:sp>
      <p:sp>
        <p:nvSpPr>
          <p:cNvPr id="3" name="Footer Placeholder 2">
            <a:extLst>
              <a:ext uri="{FF2B5EF4-FFF2-40B4-BE49-F238E27FC236}">
                <a16:creationId xmlns:a16="http://schemas.microsoft.com/office/drawing/2014/main" id="{E30ADCD0-0635-452A-928C-354C0DBAF72F}"/>
              </a:ext>
            </a:extLst>
          </p:cNvPr>
          <p:cNvSpPr>
            <a:spLocks noGrp="1"/>
          </p:cNvSpPr>
          <p:nvPr>
            <p:ph type="ftr" sz="quarter" idx="11"/>
          </p:nvPr>
        </p:nvSpPr>
        <p:spPr/>
        <p:txBody>
          <a:bodyPr/>
          <a:lstStyle/>
          <a:p>
            <a:r>
              <a:rPr lang="en-US"/>
              <a:t>Fidelity Internal Information </a:t>
            </a:r>
          </a:p>
        </p:txBody>
      </p:sp>
      <p:sp>
        <p:nvSpPr>
          <p:cNvPr id="6" name="Text Placeholder 5">
            <a:extLst>
              <a:ext uri="{FF2B5EF4-FFF2-40B4-BE49-F238E27FC236}">
                <a16:creationId xmlns:a16="http://schemas.microsoft.com/office/drawing/2014/main" id="{6B0B901A-0C3D-E04A-B4FB-DFA29DF4323E}"/>
              </a:ext>
            </a:extLst>
          </p:cNvPr>
          <p:cNvSpPr>
            <a:spLocks noGrp="1"/>
          </p:cNvSpPr>
          <p:nvPr>
            <p:ph type="body" sz="quarter" idx="13"/>
          </p:nvPr>
        </p:nvSpPr>
        <p:spPr>
          <a:xfrm>
            <a:off x="896963" y="1910862"/>
            <a:ext cx="3141637" cy="3036276"/>
          </a:xfrm>
          <a:solidFill>
            <a:schemeClr val="bg1">
              <a:alpha val="80000"/>
            </a:schemeClr>
          </a:solidFill>
        </p:spPr>
        <p:txBody>
          <a:bodyPr wrap="square" lIns="365760" tIns="365760" rIns="365760" bIns="365760" anchor="ctr">
            <a:noAutofit/>
          </a:bodyPr>
          <a:lstStyle>
            <a:lvl1pPr marL="0" indent="0">
              <a:lnSpc>
                <a:spcPts val="2400"/>
              </a:lnSpc>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20049DCB-669D-B64A-BC38-DE4196248F7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28001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Picture_with grey bar of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0C1AF1-DB09-CC45-B779-C655A9FA7F6E}"/>
              </a:ext>
            </a:extLst>
          </p:cNvPr>
          <p:cNvSpPr>
            <a:spLocks noGrp="1"/>
          </p:cNvSpPr>
          <p:nvPr>
            <p:ph type="pic" sz="quarter" idx="12" hasCustomPrompt="1"/>
          </p:nvPr>
        </p:nvSpPr>
        <p:spPr>
          <a:xfrm>
            <a:off x="0" y="0"/>
            <a:ext cx="12192000" cy="6858000"/>
          </a:xfrm>
        </p:spPr>
        <p:txBody>
          <a:bodyPr/>
          <a:lstStyle>
            <a:lvl1pPr marL="0" indent="0">
              <a:buNone/>
              <a:defRPr/>
            </a:lvl1pPr>
          </a:lstStyle>
          <a:p>
            <a:r>
              <a:rPr lang="en-US"/>
              <a:t> </a:t>
            </a:r>
          </a:p>
        </p:txBody>
      </p:sp>
      <p:sp>
        <p:nvSpPr>
          <p:cNvPr id="7" name="Text Placeholder 6">
            <a:extLst>
              <a:ext uri="{FF2B5EF4-FFF2-40B4-BE49-F238E27FC236}">
                <a16:creationId xmlns:a16="http://schemas.microsoft.com/office/drawing/2014/main" id="{08D87674-B9FB-A94A-B175-8A23C434CF1C}"/>
              </a:ext>
            </a:extLst>
          </p:cNvPr>
          <p:cNvSpPr>
            <a:spLocks noGrp="1"/>
          </p:cNvSpPr>
          <p:nvPr>
            <p:ph type="body" sz="quarter" idx="13" hasCustomPrompt="1"/>
          </p:nvPr>
        </p:nvSpPr>
        <p:spPr>
          <a:xfrm>
            <a:off x="0" y="542074"/>
            <a:ext cx="5618374" cy="812530"/>
          </a:xfrm>
          <a:solidFill>
            <a:srgbClr val="E5E4E1"/>
          </a:solidFill>
        </p:spPr>
        <p:txBody>
          <a:bodyPr wrap="square" lIns="182880" tIns="182880" rIns="182880" bIns="182880" anchor="ctr">
            <a:spAutoFit/>
          </a:bodyPr>
          <a:lstStyle>
            <a:lvl1pPr marL="0" indent="0">
              <a:buNone/>
              <a:defRPr sz="2400">
                <a:solidFill>
                  <a:schemeClr val="bg1"/>
                </a:solidFill>
              </a:defRPr>
            </a:lvl1pPr>
            <a:lvl2pPr marL="457200" indent="0">
              <a:buFontTx/>
              <a:buNone/>
              <a:defRPr sz="3200">
                <a:solidFill>
                  <a:schemeClr val="tx1"/>
                </a:solidFill>
              </a:defRPr>
            </a:lvl2pPr>
          </a:lstStyle>
          <a:p>
            <a:pPr lvl="1"/>
            <a:r>
              <a:rPr lang="en-US"/>
              <a:t>Add text in here</a:t>
            </a:r>
          </a:p>
        </p:txBody>
      </p:sp>
      <p:sp>
        <p:nvSpPr>
          <p:cNvPr id="3" name="Footer Placeholder 2">
            <a:extLst>
              <a:ext uri="{FF2B5EF4-FFF2-40B4-BE49-F238E27FC236}">
                <a16:creationId xmlns:a16="http://schemas.microsoft.com/office/drawing/2014/main" id="{E30ADCD0-0635-452A-928C-354C0DBAF72F}"/>
              </a:ext>
            </a:extLst>
          </p:cNvPr>
          <p:cNvSpPr>
            <a:spLocks noGrp="1"/>
          </p:cNvSpPr>
          <p:nvPr>
            <p:ph type="ftr" sz="quarter" idx="11"/>
          </p:nvPr>
        </p:nvSpPr>
        <p:spPr/>
        <p:txBody>
          <a:bodyPr/>
          <a:lstStyle/>
          <a:p>
            <a:r>
              <a:rPr lang="en-US"/>
              <a:t>Fidelity Internal Information </a:t>
            </a:r>
          </a:p>
        </p:txBody>
      </p:sp>
      <p:pic>
        <p:nvPicPr>
          <p:cNvPr id="8" name="Picture 7">
            <a:extLst>
              <a:ext uri="{FF2B5EF4-FFF2-40B4-BE49-F238E27FC236}">
                <a16:creationId xmlns:a16="http://schemas.microsoft.com/office/drawing/2014/main" id="{A741C6D8-59EB-0640-9588-80C92D30576A}"/>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19548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lightbulb collage w/ content">
    <p:bg>
      <p:bgRef idx="1001">
        <a:schemeClr val="bg1"/>
      </p:bgRef>
    </p:bg>
    <p:spTree>
      <p:nvGrpSpPr>
        <p:cNvPr id="1" name=""/>
        <p:cNvGrpSpPr/>
        <p:nvPr/>
      </p:nvGrpSpPr>
      <p:grpSpPr>
        <a:xfrm>
          <a:off x="0" y="0"/>
          <a:ext cx="0" cy="0"/>
          <a:chOff x="0" y="0"/>
          <a:chExt cx="0" cy="0"/>
        </a:xfrm>
      </p:grpSpPr>
      <p:pic>
        <p:nvPicPr>
          <p:cNvPr id="5" name="Picture 4" descr="A picture containing light&#10;&#10;Description automatically generated">
            <a:extLst>
              <a:ext uri="{FF2B5EF4-FFF2-40B4-BE49-F238E27FC236}">
                <a16:creationId xmlns:a16="http://schemas.microsoft.com/office/drawing/2014/main" id="{873107FA-ECF5-1047-80D2-F2760754CCD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088569" y="1153884"/>
            <a:ext cx="4071257" cy="4240893"/>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2" name="Title 1">
            <a:extLst>
              <a:ext uri="{FF2B5EF4-FFF2-40B4-BE49-F238E27FC236}">
                <a16:creationId xmlns:a16="http://schemas.microsoft.com/office/drawing/2014/main" id="{F9873873-47F5-9C43-B859-18E83DEA2A05}"/>
              </a:ext>
            </a:extLst>
          </p:cNvPr>
          <p:cNvSpPr>
            <a:spLocks noGrp="1"/>
          </p:cNvSpPr>
          <p:nvPr>
            <p:ph type="title" hasCustomPrompt="1"/>
          </p:nvPr>
        </p:nvSpPr>
        <p:spPr>
          <a:xfrm>
            <a:off x="6716228" y="1625808"/>
            <a:ext cx="4479744" cy="728663"/>
          </a:xfrm>
        </p:spPr>
        <p:txBody>
          <a:bodyPr anchor="ctr">
            <a:normAutofit/>
          </a:bodyPr>
          <a:lstStyle>
            <a:lvl1pPr>
              <a:lnSpc>
                <a:spcPct val="100000"/>
              </a:lnSpc>
              <a:defRPr sz="3200"/>
            </a:lvl1pPr>
          </a:lstStyle>
          <a:p>
            <a:r>
              <a:rPr lang="en-US"/>
              <a:t>Header here</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p:nvPr>
        </p:nvSpPr>
        <p:spPr>
          <a:xfrm>
            <a:off x="6716228" y="2568388"/>
            <a:ext cx="4479744" cy="2663804"/>
          </a:xfrm>
        </p:spPr>
        <p:txBody>
          <a:bodyPr>
            <a:noAutofit/>
          </a:bodyPr>
          <a:lstStyle>
            <a:lvl1pPr marL="285750" indent="-285750">
              <a:lnSpc>
                <a:spcPts val="2400"/>
              </a:lnSpc>
              <a:buSzPct val="100000"/>
              <a:buFont typeface="Arial" panose="020B0604020202020204" pitchFamily="34" charset="0"/>
              <a:buChar char="•"/>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8" name="Picture 7">
            <a:extLst>
              <a:ext uri="{FF2B5EF4-FFF2-40B4-BE49-F238E27FC236}">
                <a16:creationId xmlns:a16="http://schemas.microsoft.com/office/drawing/2014/main" id="{2DDB6EFE-BCC0-B649-8748-53FA3FBCD1B8}"/>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2845296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woman with earbuds collage w/ content">
    <p:bg>
      <p:bgRef idx="1001">
        <a:schemeClr val="bg1"/>
      </p:bgRef>
    </p:bg>
    <p:spTree>
      <p:nvGrpSpPr>
        <p:cNvPr id="1" name=""/>
        <p:cNvGrpSpPr/>
        <p:nvPr/>
      </p:nvGrpSpPr>
      <p:grpSpPr>
        <a:xfrm>
          <a:off x="0" y="0"/>
          <a:ext cx="0" cy="0"/>
          <a:chOff x="0" y="0"/>
          <a:chExt cx="0" cy="0"/>
        </a:xfrm>
      </p:grpSpPr>
      <p:pic>
        <p:nvPicPr>
          <p:cNvPr id="3" name="Picture 2" descr="A picture containing yellow, sitting, stuffed, cat&#10;&#10;Description automatically generated">
            <a:extLst>
              <a:ext uri="{FF2B5EF4-FFF2-40B4-BE49-F238E27FC236}">
                <a16:creationId xmlns:a16="http://schemas.microsoft.com/office/drawing/2014/main" id="{5E9CA4BE-63CE-B042-8DDA-DAC2E7082712}"/>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63681" y="936130"/>
            <a:ext cx="4682016" cy="4605261"/>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7C70D655-956A-3E4C-8266-92AFCBFE9A77}"/>
              </a:ext>
            </a:extLst>
          </p:cNvPr>
          <p:cNvSpPr>
            <a:spLocks noGrp="1"/>
          </p:cNvSpPr>
          <p:nvPr>
            <p:ph type="title" hasCustomPrompt="1"/>
          </p:nvPr>
        </p:nvSpPr>
        <p:spPr>
          <a:xfrm>
            <a:off x="6716228" y="1625808"/>
            <a:ext cx="4479744" cy="728663"/>
          </a:xfrm>
        </p:spPr>
        <p:txBody>
          <a:bodyPr anchor="ctr">
            <a:normAutofit/>
          </a:bodyPr>
          <a:lstStyle>
            <a:lvl1pPr>
              <a:lnSpc>
                <a:spcPct val="100000"/>
              </a:lnSpc>
              <a:defRPr sz="3200"/>
            </a:lvl1pPr>
          </a:lstStyle>
          <a:p>
            <a:r>
              <a:rPr lang="en-US"/>
              <a:t>Header here</a:t>
            </a:r>
          </a:p>
        </p:txBody>
      </p:sp>
      <p:sp>
        <p:nvSpPr>
          <p:cNvPr id="10" name="Text Placeholder 11">
            <a:extLst>
              <a:ext uri="{FF2B5EF4-FFF2-40B4-BE49-F238E27FC236}">
                <a16:creationId xmlns:a16="http://schemas.microsoft.com/office/drawing/2014/main" id="{759F8743-8DD6-6F40-A1D5-1E71263F6168}"/>
              </a:ext>
            </a:extLst>
          </p:cNvPr>
          <p:cNvSpPr>
            <a:spLocks noGrp="1"/>
          </p:cNvSpPr>
          <p:nvPr>
            <p:ph type="body" sz="quarter" idx="12"/>
          </p:nvPr>
        </p:nvSpPr>
        <p:spPr>
          <a:xfrm>
            <a:off x="6716228" y="2568388"/>
            <a:ext cx="4479744" cy="2663804"/>
          </a:xfrm>
        </p:spPr>
        <p:txBody>
          <a:bodyPr>
            <a:noAutofit/>
          </a:bodyPr>
          <a:lstStyle>
            <a:lvl1pPr marL="285750" indent="-285750">
              <a:lnSpc>
                <a:spcPts val="2400"/>
              </a:lnSpc>
              <a:buSzPct val="100000"/>
              <a:buFont typeface="Arial" panose="020B0604020202020204" pitchFamily="34" charset="0"/>
              <a:buChar char="•"/>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9" name="Picture 8">
            <a:extLst>
              <a:ext uri="{FF2B5EF4-FFF2-40B4-BE49-F238E27FC236}">
                <a16:creationId xmlns:a16="http://schemas.microsoft.com/office/drawing/2014/main" id="{B66CC41B-02D1-F647-B69F-52769EFD27C4}"/>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523847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CAT Research_white w/ gri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190F783-5A8A-6F4C-9FF9-60C5477A72A7}"/>
              </a:ext>
            </a:extLst>
          </p:cNvPr>
          <p:cNvSpPr/>
          <p:nvPr userDrawn="1"/>
        </p:nvSpPr>
        <p:spPr>
          <a:xfrm>
            <a:off x="3048000" y="2606210"/>
            <a:ext cx="6096000" cy="1302536"/>
          </a:xfrm>
          <a:prstGeom prst="rect">
            <a:avLst/>
          </a:prstGeom>
        </p:spPr>
        <p:txBody>
          <a:bodyPr>
            <a:spAutoFit/>
          </a:bodyPr>
          <a:lstStyle/>
          <a:p>
            <a:pPr algn="ctr">
              <a:lnSpc>
                <a:spcPts val="2400"/>
              </a:lnSpc>
            </a:pPr>
            <a:r>
              <a:rPr lang="en-US" sz="1800">
                <a:solidFill>
                  <a:schemeClr val="tx1"/>
                </a:solidFill>
                <a:effectLst/>
                <a:latin typeface="Fidelity Sans" panose="020B0503030202020204" pitchFamily="34" charset="77"/>
              </a:rPr>
              <a:t>We bring the outside in.</a:t>
            </a:r>
          </a:p>
          <a:p>
            <a:pPr algn="ctr">
              <a:lnSpc>
                <a:spcPts val="2400"/>
              </a:lnSpc>
            </a:pPr>
            <a:r>
              <a:rPr lang="en-US" sz="1800">
                <a:solidFill>
                  <a:schemeClr val="tx1"/>
                </a:solidFill>
                <a:effectLst/>
                <a:latin typeface="Fidelity Sans" panose="020B0503030202020204" pitchFamily="34" charset="77"/>
              </a:rPr>
              <a:t>We identify and explore the emerging technology, socioeconomic, and startup trends that will matter most to Fidelity in the next 3-5 years.</a:t>
            </a:r>
          </a:p>
        </p:txBody>
      </p:sp>
      <p:sp>
        <p:nvSpPr>
          <p:cNvPr id="3" name="Rectangle 2">
            <a:extLst>
              <a:ext uri="{FF2B5EF4-FFF2-40B4-BE49-F238E27FC236}">
                <a16:creationId xmlns:a16="http://schemas.microsoft.com/office/drawing/2014/main" id="{56529AF3-1247-7F48-8AF4-498FBE5B0049}"/>
              </a:ext>
            </a:extLst>
          </p:cNvPr>
          <p:cNvSpPr/>
          <p:nvPr userDrawn="1"/>
        </p:nvSpPr>
        <p:spPr>
          <a:xfrm>
            <a:off x="4038601" y="1367321"/>
            <a:ext cx="4114799" cy="707886"/>
          </a:xfrm>
          <a:prstGeom prst="rect">
            <a:avLst/>
          </a:prstGeom>
          <a:noFill/>
        </p:spPr>
        <p:txBody>
          <a:bodyPr wrap="square" anchor="ctr">
            <a:spAutoFit/>
          </a:bodyPr>
          <a:lstStyle/>
          <a:p>
            <a:pPr algn="ctr"/>
            <a:r>
              <a:rPr lang="en-US" sz="4000">
                <a:solidFill>
                  <a:schemeClr val="tx1"/>
                </a:solidFill>
                <a:latin typeface="Fidelity Sans" panose="020B0503030202020204" pitchFamily="34" charset="77"/>
              </a:rPr>
              <a:t>FCAT Research</a:t>
            </a:r>
          </a:p>
        </p:txBody>
      </p:sp>
      <p:sp>
        <p:nvSpPr>
          <p:cNvPr id="8" name="Rectangle 7">
            <a:extLst>
              <a:ext uri="{FF2B5EF4-FFF2-40B4-BE49-F238E27FC236}">
                <a16:creationId xmlns:a16="http://schemas.microsoft.com/office/drawing/2014/main" id="{EB9BB88F-FEF0-1049-B811-26986CF35B54}"/>
              </a:ext>
            </a:extLst>
          </p:cNvPr>
          <p:cNvSpPr/>
          <p:nvPr userDrawn="1"/>
        </p:nvSpPr>
        <p:spPr>
          <a:xfrm>
            <a:off x="4837482" y="4606859"/>
            <a:ext cx="2517036" cy="400110"/>
          </a:xfrm>
          <a:prstGeom prst="rect">
            <a:avLst/>
          </a:prstGeom>
        </p:spPr>
        <p:txBody>
          <a:bodyPr wrap="none">
            <a:spAutoFit/>
          </a:bodyPr>
          <a:lstStyle/>
          <a:p>
            <a:pPr algn="ctr"/>
            <a:r>
              <a:rPr lang="en-US" sz="2000">
                <a:solidFill>
                  <a:schemeClr val="tx1"/>
                </a:solidFill>
                <a:effectLst/>
                <a:latin typeface="Fidelity Sans" panose="020B0503030202020204" pitchFamily="34" charset="77"/>
              </a:rPr>
              <a:t>SCAN | TRY | SCALE</a:t>
            </a:r>
          </a:p>
        </p:txBody>
      </p:sp>
    </p:spTree>
    <p:extLst>
      <p:ext uri="{BB962C8B-B14F-4D97-AF65-F5344CB8AC3E}">
        <p14:creationId xmlns:p14="http://schemas.microsoft.com/office/powerpoint/2010/main" val="131403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Brain map collage w/ title">
    <p:bg>
      <p:bgRef idx="1001">
        <a:schemeClr val="bg1"/>
      </p:bgRef>
    </p:bg>
    <p:spTree>
      <p:nvGrpSpPr>
        <p:cNvPr id="1" name=""/>
        <p:cNvGrpSpPr/>
        <p:nvPr/>
      </p:nvGrpSpPr>
      <p:grpSpPr>
        <a:xfrm>
          <a:off x="0" y="0"/>
          <a:ext cx="0" cy="0"/>
          <a:chOff x="0" y="0"/>
          <a:chExt cx="0" cy="0"/>
        </a:xfrm>
      </p:grpSpPr>
      <p:pic>
        <p:nvPicPr>
          <p:cNvPr id="5" name="Picture 4" descr="A picture containing photo, table, white&#10;&#10;Description automatically generated">
            <a:extLst>
              <a:ext uri="{FF2B5EF4-FFF2-40B4-BE49-F238E27FC236}">
                <a16:creationId xmlns:a16="http://schemas.microsoft.com/office/drawing/2014/main" id="{D8E7F628-5BC5-7943-914E-2D2CCAA65A49}"/>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518789" y="845557"/>
            <a:ext cx="5043948" cy="4834456"/>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8" name="Title 1">
            <a:extLst>
              <a:ext uri="{FF2B5EF4-FFF2-40B4-BE49-F238E27FC236}">
                <a16:creationId xmlns:a16="http://schemas.microsoft.com/office/drawing/2014/main" id="{882B1948-ABD3-E240-A99F-0F1940998BB8}"/>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pic>
        <p:nvPicPr>
          <p:cNvPr id="9" name="Picture 8">
            <a:extLst>
              <a:ext uri="{FF2B5EF4-FFF2-40B4-BE49-F238E27FC236}">
                <a16:creationId xmlns:a16="http://schemas.microsoft.com/office/drawing/2014/main" id="{FFEEECC5-F8A2-E74F-8F9E-A2A82F1490A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23408708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rain map collage big w/ title">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FF30A493-F1C1-4049-9C95-D1B7DC9898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95141" y="-7948"/>
            <a:ext cx="7196859" cy="6897948"/>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8" name="Title 1">
            <a:extLst>
              <a:ext uri="{FF2B5EF4-FFF2-40B4-BE49-F238E27FC236}">
                <a16:creationId xmlns:a16="http://schemas.microsoft.com/office/drawing/2014/main" id="{882B1948-ABD3-E240-A99F-0F1940998BB8}"/>
              </a:ext>
            </a:extLst>
          </p:cNvPr>
          <p:cNvSpPr>
            <a:spLocks noGrp="1"/>
          </p:cNvSpPr>
          <p:nvPr>
            <p:ph type="title"/>
          </p:nvPr>
        </p:nvSpPr>
        <p:spPr>
          <a:xfrm>
            <a:off x="886691" y="2246312"/>
            <a:ext cx="3773978" cy="2365375"/>
          </a:xfrm>
        </p:spPr>
        <p:txBody>
          <a:bodyPr>
            <a:normAutofit/>
          </a:bodyPr>
          <a:lstStyle>
            <a:lvl1pPr>
              <a:lnSpc>
                <a:spcPct val="100000"/>
              </a:lnSpc>
              <a:defRPr sz="4000"/>
            </a:lvl1pPr>
          </a:lstStyle>
          <a:p>
            <a:r>
              <a:rPr lang="en-US"/>
              <a:t>Click to edit Master title style</a:t>
            </a:r>
          </a:p>
        </p:txBody>
      </p:sp>
      <p:pic>
        <p:nvPicPr>
          <p:cNvPr id="7" name="Picture 6">
            <a:extLst>
              <a:ext uri="{FF2B5EF4-FFF2-40B4-BE49-F238E27FC236}">
                <a16:creationId xmlns:a16="http://schemas.microsoft.com/office/drawing/2014/main" id="{4991B745-CFBE-8D4A-885A-2910F639B6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0223819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hot air balloon collage w/ title_small">
    <p:bg>
      <p:bgRef idx="1001">
        <a:schemeClr val="bg1"/>
      </p:bgRef>
    </p:bg>
    <p:spTree>
      <p:nvGrpSpPr>
        <p:cNvPr id="1" name=""/>
        <p:cNvGrpSpPr/>
        <p:nvPr/>
      </p:nvGrpSpPr>
      <p:grpSpPr>
        <a:xfrm>
          <a:off x="0" y="0"/>
          <a:ext cx="0" cy="0"/>
          <a:chOff x="0" y="0"/>
          <a:chExt cx="0" cy="0"/>
        </a:xfrm>
      </p:grpSpPr>
      <p:pic>
        <p:nvPicPr>
          <p:cNvPr id="3" name="Picture 2" descr="A picture containing table, hat&#10;&#10;Description automatically generated">
            <a:extLst>
              <a:ext uri="{FF2B5EF4-FFF2-40B4-BE49-F238E27FC236}">
                <a16:creationId xmlns:a16="http://schemas.microsoft.com/office/drawing/2014/main" id="{EA941784-DF3F-F94B-A850-C7D02A8DA66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418281" y="546397"/>
            <a:ext cx="4922520" cy="5127625"/>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pic>
        <p:nvPicPr>
          <p:cNvPr id="8" name="Picture 7">
            <a:extLst>
              <a:ext uri="{FF2B5EF4-FFF2-40B4-BE49-F238E27FC236}">
                <a16:creationId xmlns:a16="http://schemas.microsoft.com/office/drawing/2014/main" id="{50AEB0E9-BD35-C04D-B46E-D2D3868DC89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0133120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hot air balloon collage w/ title_large">
    <p:bg>
      <p:bgRef idx="1001">
        <a:schemeClr val="bg1"/>
      </p:bgRef>
    </p:bg>
    <p:spTree>
      <p:nvGrpSpPr>
        <p:cNvPr id="1" name=""/>
        <p:cNvGrpSpPr/>
        <p:nvPr/>
      </p:nvGrpSpPr>
      <p:grpSpPr>
        <a:xfrm>
          <a:off x="0" y="0"/>
          <a:ext cx="0" cy="0"/>
          <a:chOff x="0" y="0"/>
          <a:chExt cx="0" cy="0"/>
        </a:xfrm>
      </p:grpSpPr>
      <p:pic>
        <p:nvPicPr>
          <p:cNvPr id="8" name="Picture 7" descr="A close up of a logo&#10;&#10;Description automatically generated">
            <a:extLst>
              <a:ext uri="{FF2B5EF4-FFF2-40B4-BE49-F238E27FC236}">
                <a16:creationId xmlns:a16="http://schemas.microsoft.com/office/drawing/2014/main" id="{9071662D-7D8F-F441-AB19-C3BF6A058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84636" y="0"/>
            <a:ext cx="6907364" cy="6861620"/>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pic>
        <p:nvPicPr>
          <p:cNvPr id="10" name="Picture 9">
            <a:extLst>
              <a:ext uri="{FF2B5EF4-FFF2-40B4-BE49-F238E27FC236}">
                <a16:creationId xmlns:a16="http://schemas.microsoft.com/office/drawing/2014/main" id="{72110F04-6D51-DE43-A66E-16E96408AC9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6384920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VR man collage w/ title_large">
    <p:bg>
      <p:bgRef idx="1001">
        <a:schemeClr val="bg1"/>
      </p:bgRef>
    </p:bg>
    <p:spTree>
      <p:nvGrpSpPr>
        <p:cNvPr id="1" name=""/>
        <p:cNvGrpSpPr/>
        <p:nvPr/>
      </p:nvGrpSpPr>
      <p:grpSpPr>
        <a:xfrm>
          <a:off x="0" y="0"/>
          <a:ext cx="0" cy="0"/>
          <a:chOff x="0" y="0"/>
          <a:chExt cx="0" cy="0"/>
        </a:xfrm>
      </p:grpSpPr>
      <p:pic>
        <p:nvPicPr>
          <p:cNvPr id="3" name="Picture 2" descr="A picture containing hat&#10;&#10;Description automatically generated">
            <a:extLst>
              <a:ext uri="{FF2B5EF4-FFF2-40B4-BE49-F238E27FC236}">
                <a16:creationId xmlns:a16="http://schemas.microsoft.com/office/drawing/2014/main" id="{660A42F0-5DDA-F94E-B7D9-33C659E560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49786" y="6905"/>
            <a:ext cx="6442214" cy="6757567"/>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pic>
        <p:nvPicPr>
          <p:cNvPr id="8" name="Picture 7">
            <a:extLst>
              <a:ext uri="{FF2B5EF4-FFF2-40B4-BE49-F238E27FC236}">
                <a16:creationId xmlns:a16="http://schemas.microsoft.com/office/drawing/2014/main" id="{4726A752-12D7-8B41-A5EC-898BEE34EE8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95477912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 part text and picture/chart_white">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516860" y="2117996"/>
            <a:ext cx="4389120" cy="3616960"/>
          </a:xfrm>
        </p:spPr>
        <p:txBody>
          <a:bodyP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1287309" y="2117997"/>
            <a:ext cx="4387833" cy="3616959"/>
          </a:xfrm>
        </p:spPr>
        <p:txBody>
          <a:bodyPr>
            <a:normAutofit/>
          </a:bodyPr>
          <a:lstStyle>
            <a:lvl1pPr marL="285750" indent="-285750">
              <a:lnSpc>
                <a:spcPts val="2400"/>
              </a:lnSpc>
              <a:spcAft>
                <a:spcPts val="1200"/>
              </a:spcAft>
              <a:buSzPct val="100000"/>
              <a:buFont typeface="Arial" panose="020B0604020202020204" pitchFamily="34" charset="0"/>
              <a:buChar char="•"/>
              <a:defRPr sz="2000"/>
            </a:lvl1pPr>
            <a:lvl2pPr marL="457200" indent="0">
              <a:lnSpc>
                <a:spcPts val="1800"/>
              </a:lnSpc>
              <a:spcAft>
                <a:spcPts val="1200"/>
              </a:spcAft>
              <a:buNone/>
              <a:defRPr sz="1400"/>
            </a:lvl2pPr>
          </a:lstStyle>
          <a:p>
            <a:pPr lvl="0"/>
            <a:r>
              <a:rPr lang="en-US"/>
              <a:t>Click to edit Master text styles</a:t>
            </a:r>
          </a:p>
        </p:txBody>
      </p:sp>
      <p:sp>
        <p:nvSpPr>
          <p:cNvPr id="7" name="Title 1">
            <a:extLst>
              <a:ext uri="{FF2B5EF4-FFF2-40B4-BE49-F238E27FC236}">
                <a16:creationId xmlns:a16="http://schemas.microsoft.com/office/drawing/2014/main" id="{16DB9E1F-85E3-854B-BF03-8C33B525E9EC}"/>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9" name="Text Placeholder 4">
            <a:extLst>
              <a:ext uri="{FF2B5EF4-FFF2-40B4-BE49-F238E27FC236}">
                <a16:creationId xmlns:a16="http://schemas.microsoft.com/office/drawing/2014/main" id="{E4610C01-9B8A-4345-ACD8-3CC3D67235CE}"/>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1" name="Picture 10">
            <a:extLst>
              <a:ext uri="{FF2B5EF4-FFF2-40B4-BE49-F238E27FC236}">
                <a16:creationId xmlns:a16="http://schemas.microsoft.com/office/drawing/2014/main" id="{5312FE35-33C0-8143-9B2B-E4CB9D82FC4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29849640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2 part picture_white w/ divider line">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430147" y="2160146"/>
            <a:ext cx="4505325" cy="3021013"/>
          </a:xfrm>
        </p:spPr>
        <p:txBody>
          <a:bodyPr/>
          <a:lstStyle>
            <a:lvl1pPr marL="0" indent="0" algn="ctr">
              <a:buNone/>
              <a:defRPr/>
            </a:lvl1pPr>
          </a:lstStyle>
          <a:p>
            <a:endParaRPr lang="en-US"/>
          </a:p>
        </p:txBody>
      </p:sp>
      <p:sp>
        <p:nvSpPr>
          <p:cNvPr id="5" name="Picture Placeholder 2">
            <a:extLst>
              <a:ext uri="{FF2B5EF4-FFF2-40B4-BE49-F238E27FC236}">
                <a16:creationId xmlns:a16="http://schemas.microsoft.com/office/drawing/2014/main" id="{1AFE345F-FD51-414E-BB39-ADD2DD426692}"/>
              </a:ext>
            </a:extLst>
          </p:cNvPr>
          <p:cNvSpPr>
            <a:spLocks noGrp="1"/>
          </p:cNvSpPr>
          <p:nvPr>
            <p:ph type="pic" sz="quarter" idx="13"/>
          </p:nvPr>
        </p:nvSpPr>
        <p:spPr>
          <a:xfrm>
            <a:off x="1256528" y="2160146"/>
            <a:ext cx="4505325" cy="3021013"/>
          </a:xfrm>
        </p:spPr>
        <p:txBody>
          <a:bodyPr/>
          <a:lstStyle>
            <a:lvl1pPr marL="0" indent="0" algn="ctr">
              <a:buNone/>
              <a:defRPr/>
            </a:lvl1pPr>
          </a:lstStyle>
          <a:p>
            <a:endParaRPr lang="en-US"/>
          </a:p>
        </p:txBody>
      </p:sp>
      <p:sp>
        <p:nvSpPr>
          <p:cNvPr id="9" name="Title 1">
            <a:extLst>
              <a:ext uri="{FF2B5EF4-FFF2-40B4-BE49-F238E27FC236}">
                <a16:creationId xmlns:a16="http://schemas.microsoft.com/office/drawing/2014/main" id="{1793F18E-4CEC-3041-85B9-0167138FDE2B}"/>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pic>
        <p:nvPicPr>
          <p:cNvPr id="8" name="Picture 7">
            <a:extLst>
              <a:ext uri="{FF2B5EF4-FFF2-40B4-BE49-F238E27FC236}">
                <a16:creationId xmlns:a16="http://schemas.microsoft.com/office/drawing/2014/main" id="{DAB156E4-8068-0A4A-BE5D-17FAB0037A2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7493204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 part pictures_white">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1DB43E0-43D4-40F3-B290-15B171968ACC}"/>
              </a:ext>
            </a:extLst>
          </p:cNvPr>
          <p:cNvSpPr>
            <a:spLocks noGrp="1"/>
          </p:cNvSpPr>
          <p:nvPr>
            <p:ph type="ftr" sz="quarter" idx="11"/>
          </p:nvPr>
        </p:nvSpPr>
        <p:spPr/>
        <p:txBody>
          <a:bodyPr/>
          <a:lstStyle/>
          <a:p>
            <a:r>
              <a:rPr lang="en-US"/>
              <a:t>Fidelity Internal Information </a:t>
            </a:r>
          </a:p>
        </p:txBody>
      </p:sp>
      <p:sp>
        <p:nvSpPr>
          <p:cNvPr id="7" name="Title 1">
            <a:extLst>
              <a:ext uri="{FF2B5EF4-FFF2-40B4-BE49-F238E27FC236}">
                <a16:creationId xmlns:a16="http://schemas.microsoft.com/office/drawing/2014/main" id="{A4347520-CA40-CC4A-96A6-2B65AAB869F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8" name="Text Placeholder 4">
            <a:extLst>
              <a:ext uri="{FF2B5EF4-FFF2-40B4-BE49-F238E27FC236}">
                <a16:creationId xmlns:a16="http://schemas.microsoft.com/office/drawing/2014/main" id="{2CFF6070-C427-014A-B31A-887E46AC83F1}"/>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2AC0B091-A134-0C4D-8024-7C819AE950B5}"/>
              </a:ext>
            </a:extLst>
          </p:cNvPr>
          <p:cNvSpPr>
            <a:spLocks noGrp="1"/>
          </p:cNvSpPr>
          <p:nvPr>
            <p:ph type="pic" sz="quarter" idx="12"/>
          </p:nvPr>
        </p:nvSpPr>
        <p:spPr>
          <a:xfrm>
            <a:off x="6359811" y="2444877"/>
            <a:ext cx="4505325" cy="3021013"/>
          </a:xfrm>
        </p:spPr>
        <p:txBody>
          <a:bodyPr/>
          <a:lstStyle>
            <a:lvl1pPr marL="0" indent="0" algn="ctr">
              <a:buNone/>
              <a:defRPr/>
            </a:lvl1pPr>
          </a:lstStyle>
          <a:p>
            <a:endParaRPr lang="en-US"/>
          </a:p>
        </p:txBody>
      </p:sp>
      <p:sp>
        <p:nvSpPr>
          <p:cNvPr id="10" name="Picture Placeholder 2">
            <a:extLst>
              <a:ext uri="{FF2B5EF4-FFF2-40B4-BE49-F238E27FC236}">
                <a16:creationId xmlns:a16="http://schemas.microsoft.com/office/drawing/2014/main" id="{6160DD18-0E01-4F4C-8EFA-ACAEE99EC25E}"/>
              </a:ext>
            </a:extLst>
          </p:cNvPr>
          <p:cNvSpPr>
            <a:spLocks noGrp="1"/>
          </p:cNvSpPr>
          <p:nvPr>
            <p:ph type="pic" sz="quarter" idx="13"/>
          </p:nvPr>
        </p:nvSpPr>
        <p:spPr>
          <a:xfrm>
            <a:off x="1326866" y="2444877"/>
            <a:ext cx="4505325" cy="3021013"/>
          </a:xfrm>
        </p:spPr>
        <p:txBody>
          <a:bodyPr/>
          <a:lstStyle>
            <a:lvl1pPr marL="0" indent="0" algn="ctr">
              <a:buNone/>
              <a:defRPr/>
            </a:lvl1pPr>
          </a:lstStyle>
          <a:p>
            <a:endParaRPr lang="en-US"/>
          </a:p>
        </p:txBody>
      </p:sp>
      <p:pic>
        <p:nvPicPr>
          <p:cNvPr id="13" name="Picture 12">
            <a:extLst>
              <a:ext uri="{FF2B5EF4-FFF2-40B4-BE49-F238E27FC236}">
                <a16:creationId xmlns:a16="http://schemas.microsoft.com/office/drawing/2014/main" id="{4D31760A-77C0-864E-8070-D42AB1915B1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20155290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 part Headshot/image w/ quote_white w/ lin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770516" y="1275911"/>
            <a:ext cx="4505325" cy="4313595"/>
          </a:xfrm>
        </p:spPr>
        <p:txBody>
          <a:bodyPr anchor="ctr">
            <a:normAutofit/>
          </a:bodyPr>
          <a:lstStyle>
            <a:lvl1pPr marL="0" indent="0">
              <a:lnSpc>
                <a:spcPts val="2400"/>
              </a:lnSpc>
              <a:buNone/>
              <a:defRPr sz="2000"/>
            </a:lvl1pPr>
            <a:lvl2pPr marL="457200" indent="0">
              <a:buNone/>
              <a:defRPr sz="1400"/>
            </a:lvl2pPr>
          </a:lstStyle>
          <a:p>
            <a:pPr lvl="0"/>
            <a:r>
              <a:rPr lang="en-US"/>
              <a:t>Click to edit Master text styles</a:t>
            </a:r>
          </a:p>
        </p:txBody>
      </p:sp>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5" name="Freeform 4">
            <a:extLst>
              <a:ext uri="{FF2B5EF4-FFF2-40B4-BE49-F238E27FC236}">
                <a16:creationId xmlns:a16="http://schemas.microsoft.com/office/drawing/2014/main" id="{25C798CB-327D-154D-8F24-B45551150E04}"/>
              </a:ext>
            </a:extLst>
          </p:cNvPr>
          <p:cNvSpPr/>
          <p:nvPr userDrawn="1"/>
        </p:nvSpPr>
        <p:spPr>
          <a:xfrm>
            <a:off x="0" y="393476"/>
            <a:ext cx="6096000" cy="534779"/>
          </a:xfrm>
          <a:custGeom>
            <a:avLst/>
            <a:gdLst>
              <a:gd name="connsiteX0" fmla="*/ 0 w 12192000"/>
              <a:gd name="connsiteY0" fmla="*/ 1032934 h 1032934"/>
              <a:gd name="connsiteX1" fmla="*/ 3826933 w 12192000"/>
              <a:gd name="connsiteY1" fmla="*/ 186267 h 1032934"/>
              <a:gd name="connsiteX2" fmla="*/ 2336800 w 12192000"/>
              <a:gd name="connsiteY2" fmla="*/ 0 h 1032934"/>
              <a:gd name="connsiteX3" fmla="*/ 3149600 w 12192000"/>
              <a:gd name="connsiteY3" fmla="*/ 863600 h 1032934"/>
              <a:gd name="connsiteX4" fmla="*/ 6891867 w 12192000"/>
              <a:gd name="connsiteY4" fmla="*/ 118534 h 1032934"/>
              <a:gd name="connsiteX5" fmla="*/ 11667067 w 12192000"/>
              <a:gd name="connsiteY5" fmla="*/ 863600 h 1032934"/>
              <a:gd name="connsiteX6" fmla="*/ 12192000 w 12192000"/>
              <a:gd name="connsiteY6" fmla="*/ 558800 h 103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032934">
                <a:moveTo>
                  <a:pt x="0" y="1032934"/>
                </a:moveTo>
                <a:lnTo>
                  <a:pt x="3826933" y="186267"/>
                </a:lnTo>
                <a:lnTo>
                  <a:pt x="2336800" y="0"/>
                </a:lnTo>
                <a:lnTo>
                  <a:pt x="3149600" y="863600"/>
                </a:lnTo>
                <a:lnTo>
                  <a:pt x="6891867" y="118534"/>
                </a:lnTo>
                <a:lnTo>
                  <a:pt x="11667067" y="863600"/>
                </a:lnTo>
                <a:lnTo>
                  <a:pt x="12192000" y="558800"/>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0BD07C47-6EFA-1249-864D-E0074B05E0A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41019806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2 part Headshot/image w/ quote_dk grey">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952499" y="3008851"/>
            <a:ext cx="4114801" cy="840295"/>
          </a:xfrm>
        </p:spPr>
        <p:txBody>
          <a:bodyPr anchor="ctr">
            <a:spAutoFit/>
          </a:bodyPr>
          <a:lstStyle>
            <a:lvl1pPr marL="0" indent="0">
              <a:lnSpc>
                <a:spcPts val="3000"/>
              </a:lnSpc>
              <a:spcBef>
                <a:spcPts val="1200"/>
              </a:spcBef>
              <a:spcAft>
                <a:spcPts val="1200"/>
              </a:spcAft>
              <a:buNone/>
              <a:defRPr sz="2400">
                <a:solidFill>
                  <a:schemeClr val="bg1"/>
                </a:solidFill>
              </a:defRPr>
            </a:lvl1pPr>
            <a:lvl2pPr marL="457200" indent="0">
              <a:buNone/>
              <a:defRPr sz="1400"/>
            </a:lvl2pPr>
          </a:lstStyle>
          <a:p>
            <a:pPr lvl="0"/>
            <a:r>
              <a:rPr lang="en-US"/>
              <a:t>Click to edit Master text styles</a:t>
            </a:r>
          </a:p>
        </p:txBody>
      </p:sp>
      <p:sp>
        <p:nvSpPr>
          <p:cNvPr id="7" name="Freeform 6">
            <a:extLst>
              <a:ext uri="{FF2B5EF4-FFF2-40B4-BE49-F238E27FC236}">
                <a16:creationId xmlns:a16="http://schemas.microsoft.com/office/drawing/2014/main" id="{155FED43-A8E2-1A43-8414-8466DF708C1A}"/>
              </a:ext>
            </a:extLst>
          </p:cNvPr>
          <p:cNvSpPr/>
          <p:nvPr userDrawn="1"/>
        </p:nvSpPr>
        <p:spPr>
          <a:xfrm>
            <a:off x="10048" y="291400"/>
            <a:ext cx="6089301" cy="442128"/>
          </a:xfrm>
          <a:custGeom>
            <a:avLst/>
            <a:gdLst>
              <a:gd name="connsiteX0" fmla="*/ 0 w 6089301"/>
              <a:gd name="connsiteY0" fmla="*/ 411983 h 442128"/>
              <a:gd name="connsiteX1" fmla="*/ 1467060 w 6089301"/>
              <a:gd name="connsiteY1" fmla="*/ 251209 h 442128"/>
              <a:gd name="connsiteX2" fmla="*/ 3788229 w 6089301"/>
              <a:gd name="connsiteY2" fmla="*/ 442128 h 442128"/>
              <a:gd name="connsiteX3" fmla="*/ 4783016 w 6089301"/>
              <a:gd name="connsiteY3" fmla="*/ 20097 h 442128"/>
              <a:gd name="connsiteX4" fmla="*/ 4129873 w 6089301"/>
              <a:gd name="connsiteY4" fmla="*/ 0 h 442128"/>
              <a:gd name="connsiteX5" fmla="*/ 4873451 w 6089301"/>
              <a:gd name="connsiteY5" fmla="*/ 422031 h 442128"/>
              <a:gd name="connsiteX6" fmla="*/ 6089301 w 6089301"/>
              <a:gd name="connsiteY6" fmla="*/ 221064 h 4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301" h="442128">
                <a:moveTo>
                  <a:pt x="0" y="411983"/>
                </a:moveTo>
                <a:lnTo>
                  <a:pt x="1467060" y="251209"/>
                </a:lnTo>
                <a:lnTo>
                  <a:pt x="3788229" y="442128"/>
                </a:lnTo>
                <a:lnTo>
                  <a:pt x="4783016" y="20097"/>
                </a:lnTo>
                <a:lnTo>
                  <a:pt x="4129873" y="0"/>
                </a:lnTo>
                <a:lnTo>
                  <a:pt x="4873451" y="422031"/>
                </a:lnTo>
                <a:lnTo>
                  <a:pt x="6089301" y="22106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47A4E7A-4E72-0E4C-80E3-64B3E57839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7474" y="6108191"/>
            <a:ext cx="675341" cy="675341"/>
          </a:xfrm>
          <a:prstGeom prst="rect">
            <a:avLst/>
          </a:prstGeom>
        </p:spPr>
      </p:pic>
    </p:spTree>
    <p:extLst>
      <p:ext uri="{BB962C8B-B14F-4D97-AF65-F5344CB8AC3E}">
        <p14:creationId xmlns:p14="http://schemas.microsoft.com/office/powerpoint/2010/main" val="3044513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CAT Research_collage">
    <p:spTree>
      <p:nvGrpSpPr>
        <p:cNvPr id="1" name=""/>
        <p:cNvGrpSpPr/>
        <p:nvPr/>
      </p:nvGrpSpPr>
      <p:grpSpPr>
        <a:xfrm>
          <a:off x="0" y="0"/>
          <a:ext cx="0" cy="0"/>
          <a:chOff x="0" y="0"/>
          <a:chExt cx="0" cy="0"/>
        </a:xfrm>
      </p:grpSpPr>
      <p:pic>
        <p:nvPicPr>
          <p:cNvPr id="14" name="Picture 13" descr="A close up of a map&#10;&#10;Description automatically generated">
            <a:extLst>
              <a:ext uri="{FF2B5EF4-FFF2-40B4-BE49-F238E27FC236}">
                <a16:creationId xmlns:a16="http://schemas.microsoft.com/office/drawing/2014/main" id="{5BDBD6B4-B81C-B345-893D-DA8624B13B06}"/>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96000" y="0"/>
            <a:ext cx="6096000" cy="6876288"/>
          </a:xfrm>
          <a:prstGeom prst="rect">
            <a:avLst/>
          </a:prstGeom>
        </p:spPr>
      </p:pic>
      <p:sp>
        <p:nvSpPr>
          <p:cNvPr id="2" name="Rectangle 1">
            <a:extLst>
              <a:ext uri="{FF2B5EF4-FFF2-40B4-BE49-F238E27FC236}">
                <a16:creationId xmlns:a16="http://schemas.microsoft.com/office/drawing/2014/main" id="{5190F783-5A8A-6F4C-9FF9-60C5477A72A7}"/>
              </a:ext>
            </a:extLst>
          </p:cNvPr>
          <p:cNvSpPr/>
          <p:nvPr userDrawn="1"/>
        </p:nvSpPr>
        <p:spPr>
          <a:xfrm>
            <a:off x="930765" y="2623843"/>
            <a:ext cx="4218013" cy="1610313"/>
          </a:xfrm>
          <a:prstGeom prst="rect">
            <a:avLst/>
          </a:prstGeom>
        </p:spPr>
        <p:txBody>
          <a:bodyPr wrap="square">
            <a:spAutoFit/>
          </a:bodyPr>
          <a:lstStyle/>
          <a:p>
            <a:pPr algn="l">
              <a:lnSpc>
                <a:spcPts val="2400"/>
              </a:lnSpc>
            </a:pPr>
            <a:r>
              <a:rPr lang="en-US" sz="1800">
                <a:solidFill>
                  <a:schemeClr val="tx1"/>
                </a:solidFill>
                <a:effectLst/>
                <a:latin typeface="Fidelity Sans" panose="020B0503030202020204" pitchFamily="34" charset="77"/>
              </a:rPr>
              <a:t>We bring the outside in.</a:t>
            </a:r>
          </a:p>
          <a:p>
            <a:pPr algn="l">
              <a:lnSpc>
                <a:spcPts val="2400"/>
              </a:lnSpc>
            </a:pPr>
            <a:r>
              <a:rPr lang="en-US" sz="1800">
                <a:solidFill>
                  <a:schemeClr val="tx1"/>
                </a:solidFill>
                <a:effectLst/>
                <a:latin typeface="Fidelity Sans" panose="020B0503030202020204" pitchFamily="34" charset="77"/>
              </a:rPr>
              <a:t>We identify and explore the emerging technology, socioeconomic, and startup trends that will matter most to Fidelity in the next 3-5 years.</a:t>
            </a:r>
          </a:p>
        </p:txBody>
      </p:sp>
      <p:sp>
        <p:nvSpPr>
          <p:cNvPr id="8" name="Rectangle 7">
            <a:extLst>
              <a:ext uri="{FF2B5EF4-FFF2-40B4-BE49-F238E27FC236}">
                <a16:creationId xmlns:a16="http://schemas.microsoft.com/office/drawing/2014/main" id="{EB9BB88F-FEF0-1049-B811-26986CF35B54}"/>
              </a:ext>
            </a:extLst>
          </p:cNvPr>
          <p:cNvSpPr/>
          <p:nvPr userDrawn="1"/>
        </p:nvSpPr>
        <p:spPr>
          <a:xfrm>
            <a:off x="930765" y="4598601"/>
            <a:ext cx="2517036" cy="400110"/>
          </a:xfrm>
          <a:prstGeom prst="rect">
            <a:avLst/>
          </a:prstGeom>
        </p:spPr>
        <p:txBody>
          <a:bodyPr wrap="none">
            <a:spAutoFit/>
          </a:bodyPr>
          <a:lstStyle/>
          <a:p>
            <a:pPr algn="l"/>
            <a:r>
              <a:rPr lang="en-US" sz="2000">
                <a:solidFill>
                  <a:schemeClr val="tx1"/>
                </a:solidFill>
                <a:effectLst/>
                <a:latin typeface="Fidelity Sans" panose="020B0503030202020204" pitchFamily="34" charset="77"/>
              </a:rPr>
              <a:t>SCAN | TRY | SCALE</a:t>
            </a:r>
          </a:p>
        </p:txBody>
      </p:sp>
      <p:sp>
        <p:nvSpPr>
          <p:cNvPr id="15" name="Rectangle 14">
            <a:extLst>
              <a:ext uri="{FF2B5EF4-FFF2-40B4-BE49-F238E27FC236}">
                <a16:creationId xmlns:a16="http://schemas.microsoft.com/office/drawing/2014/main" id="{654C552F-BFD9-7843-B038-64EB2DBC78DF}"/>
              </a:ext>
            </a:extLst>
          </p:cNvPr>
          <p:cNvSpPr/>
          <p:nvPr userDrawn="1"/>
        </p:nvSpPr>
        <p:spPr>
          <a:xfrm>
            <a:off x="0" y="1182918"/>
            <a:ext cx="5045564" cy="859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56529AF3-1247-7F48-8AF4-498FBE5B0049}"/>
              </a:ext>
            </a:extLst>
          </p:cNvPr>
          <p:cNvSpPr/>
          <p:nvPr userDrawn="1"/>
        </p:nvSpPr>
        <p:spPr>
          <a:xfrm>
            <a:off x="930765" y="1304132"/>
            <a:ext cx="4114799" cy="646331"/>
          </a:xfrm>
          <a:prstGeom prst="rect">
            <a:avLst/>
          </a:prstGeom>
          <a:noFill/>
        </p:spPr>
        <p:txBody>
          <a:bodyPr wrap="square" anchor="ctr">
            <a:spAutoFit/>
          </a:bodyPr>
          <a:lstStyle/>
          <a:p>
            <a:pPr algn="l"/>
            <a:r>
              <a:rPr lang="en-US" sz="3600">
                <a:solidFill>
                  <a:schemeClr val="bg1"/>
                </a:solidFill>
                <a:latin typeface="Fidelity Sans" panose="020B0503030202020204" pitchFamily="34" charset="77"/>
              </a:rPr>
              <a:t>FCAT Research</a:t>
            </a:r>
          </a:p>
        </p:txBody>
      </p:sp>
    </p:spTree>
    <p:extLst>
      <p:ext uri="{BB962C8B-B14F-4D97-AF65-F5344CB8AC3E}">
        <p14:creationId xmlns:p14="http://schemas.microsoft.com/office/powerpoint/2010/main" val="2044408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3 part w/ fingers_white">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067C053-EE0B-E044-B48C-FD9AAA57715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097901" y="1973727"/>
            <a:ext cx="988333" cy="1274939"/>
          </a:xfrm>
          <a:prstGeom prst="rect">
            <a:avLst/>
          </a:prstGeom>
        </p:spPr>
      </p:pic>
      <p:pic>
        <p:nvPicPr>
          <p:cNvPr id="6" name="Picture 5" descr="A picture containing game&#10;&#10;Description automatically generated">
            <a:extLst>
              <a:ext uri="{FF2B5EF4-FFF2-40B4-BE49-F238E27FC236}">
                <a16:creationId xmlns:a16="http://schemas.microsoft.com/office/drawing/2014/main" id="{8F812532-E858-E047-9D16-F684AC57851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92383" y="1941988"/>
            <a:ext cx="1228191" cy="1274939"/>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507B1251-BC73-8545-A892-7272BC98CB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72899" y="1918209"/>
            <a:ext cx="1181443" cy="1274939"/>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295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8" name="Text Placeholder 11">
            <a:extLst>
              <a:ext uri="{FF2B5EF4-FFF2-40B4-BE49-F238E27FC236}">
                <a16:creationId xmlns:a16="http://schemas.microsoft.com/office/drawing/2014/main" id="{2AFB236A-5622-2F48-8E7F-17F30C8E878F}"/>
              </a:ext>
            </a:extLst>
          </p:cNvPr>
          <p:cNvSpPr>
            <a:spLocks noGrp="1"/>
          </p:cNvSpPr>
          <p:nvPr>
            <p:ph type="body" sz="quarter" idx="13" hasCustomPrompt="1"/>
          </p:nvPr>
        </p:nvSpPr>
        <p:spPr>
          <a:xfrm>
            <a:off x="4724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9" name="Text Placeholder 11">
            <a:extLst>
              <a:ext uri="{FF2B5EF4-FFF2-40B4-BE49-F238E27FC236}">
                <a16:creationId xmlns:a16="http://schemas.microsoft.com/office/drawing/2014/main" id="{B35856E7-9E93-B04F-9BAD-9A7A8A7A183C}"/>
              </a:ext>
            </a:extLst>
          </p:cNvPr>
          <p:cNvSpPr>
            <a:spLocks noGrp="1"/>
          </p:cNvSpPr>
          <p:nvPr>
            <p:ph type="body" sz="quarter" idx="14" hasCustomPrompt="1"/>
          </p:nvPr>
        </p:nvSpPr>
        <p:spPr>
          <a:xfrm>
            <a:off x="8131779"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0" name="Text Placeholder 2">
            <a:extLst>
              <a:ext uri="{FF2B5EF4-FFF2-40B4-BE49-F238E27FC236}">
                <a16:creationId xmlns:a16="http://schemas.microsoft.com/office/drawing/2014/main" id="{B39F619B-5D47-4243-BCF7-0B61401E045D}"/>
              </a:ext>
            </a:extLst>
          </p:cNvPr>
          <p:cNvSpPr>
            <a:spLocks noGrp="1"/>
          </p:cNvSpPr>
          <p:nvPr>
            <p:ph type="body" idx="1" hasCustomPrompt="1"/>
          </p:nvPr>
        </p:nvSpPr>
        <p:spPr>
          <a:xfrm>
            <a:off x="1295399"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1" name="Text Placeholder 2">
            <a:extLst>
              <a:ext uri="{FF2B5EF4-FFF2-40B4-BE49-F238E27FC236}">
                <a16:creationId xmlns:a16="http://schemas.microsoft.com/office/drawing/2014/main" id="{D0B64F9D-4007-E443-AE71-92E428E2D47B}"/>
              </a:ext>
            </a:extLst>
          </p:cNvPr>
          <p:cNvSpPr>
            <a:spLocks noGrp="1"/>
          </p:cNvSpPr>
          <p:nvPr>
            <p:ph type="body" idx="15" hasCustomPrompt="1"/>
          </p:nvPr>
        </p:nvSpPr>
        <p:spPr>
          <a:xfrm>
            <a:off x="4724400"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4" name="Text Placeholder 2">
            <a:extLst>
              <a:ext uri="{FF2B5EF4-FFF2-40B4-BE49-F238E27FC236}">
                <a16:creationId xmlns:a16="http://schemas.microsoft.com/office/drawing/2014/main" id="{EBC89C77-8BBB-E24A-A0B8-A160E912BD3F}"/>
              </a:ext>
            </a:extLst>
          </p:cNvPr>
          <p:cNvSpPr>
            <a:spLocks noGrp="1"/>
          </p:cNvSpPr>
          <p:nvPr>
            <p:ph type="body" idx="16" hasCustomPrompt="1"/>
          </p:nvPr>
        </p:nvSpPr>
        <p:spPr>
          <a:xfrm>
            <a:off x="8131777" y="3261649"/>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838200" y="685059"/>
            <a:ext cx="10322490" cy="679904"/>
          </a:xfrm>
        </p:spPr>
        <p:txBody>
          <a:body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838200" y="1333742"/>
            <a:ext cx="10322490" cy="552934"/>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17" name="Picture 16">
            <a:extLst>
              <a:ext uri="{FF2B5EF4-FFF2-40B4-BE49-F238E27FC236}">
                <a16:creationId xmlns:a16="http://schemas.microsoft.com/office/drawing/2014/main" id="{6566424B-4D69-684D-A67A-0EFD60787BA4}"/>
              </a:ext>
            </a:extLst>
          </p:cNvPr>
          <p:cNvPicPr>
            <a:picLocks noChangeAspect="1"/>
          </p:cNvPicPr>
          <p:nvPr userDrawn="1"/>
        </p:nvPicPr>
        <p:blipFill>
          <a:blip r:embed="rId5"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5951598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 column # or %_white">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623907" y="3530247"/>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840442" y="2634906"/>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532467"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3214F123-BBA2-B141-9708-B71075E2B0D3}"/>
              </a:ext>
            </a:extLst>
          </p:cNvPr>
          <p:cNvSpPr>
            <a:spLocks noGrp="1"/>
          </p:cNvSpPr>
          <p:nvPr>
            <p:ph type="body" sz="quarter" idx="19" hasCustomPrompt="1"/>
          </p:nvPr>
        </p:nvSpPr>
        <p:spPr>
          <a:xfrm>
            <a:off x="5269443" y="2634906"/>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27" name="Straight Connector 26">
            <a:extLst>
              <a:ext uri="{FF2B5EF4-FFF2-40B4-BE49-F238E27FC236}">
                <a16:creationId xmlns:a16="http://schemas.microsoft.com/office/drawing/2014/main" id="{34346D32-E6EA-4D40-86C3-A9726D20AAD5}"/>
              </a:ext>
            </a:extLst>
          </p:cNvPr>
          <p:cNvCxnSpPr/>
          <p:nvPr userDrawn="1"/>
        </p:nvCxnSpPr>
        <p:spPr>
          <a:xfrm>
            <a:off x="4953000"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8681510" y="2641598"/>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8373535" y="3372909"/>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0" name="Text Placeholder 11">
            <a:extLst>
              <a:ext uri="{FF2B5EF4-FFF2-40B4-BE49-F238E27FC236}">
                <a16:creationId xmlns:a16="http://schemas.microsoft.com/office/drawing/2014/main" id="{823E40E4-1245-104A-9EDB-166F7EC2A3C2}"/>
              </a:ext>
            </a:extLst>
          </p:cNvPr>
          <p:cNvSpPr>
            <a:spLocks noGrp="1"/>
          </p:cNvSpPr>
          <p:nvPr>
            <p:ph type="body" sz="quarter" idx="21" hasCustomPrompt="1"/>
          </p:nvPr>
        </p:nvSpPr>
        <p:spPr>
          <a:xfrm>
            <a:off x="5045568"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8464973"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pic>
        <p:nvPicPr>
          <p:cNvPr id="16" name="Picture 15">
            <a:extLst>
              <a:ext uri="{FF2B5EF4-FFF2-40B4-BE49-F238E27FC236}">
                <a16:creationId xmlns:a16="http://schemas.microsoft.com/office/drawing/2014/main" id="{FFEDB805-D4F1-1242-91CF-0B637B0AAB7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4045411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3 part_lt grey">
    <p:bg>
      <p:bgPr>
        <a:solidFill>
          <a:srgbClr val="E5E4E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4E36E-0EA1-D04B-AB93-0FD935C3F486}"/>
              </a:ext>
            </a:extLst>
          </p:cNvPr>
          <p:cNvSpPr/>
          <p:nvPr userDrawn="1"/>
        </p:nvSpPr>
        <p:spPr>
          <a:xfrm>
            <a:off x="838197"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3">
            <a:extLst>
              <a:ext uri="{FF2B5EF4-FFF2-40B4-BE49-F238E27FC236}">
                <a16:creationId xmlns:a16="http://schemas.microsoft.com/office/drawing/2014/main" id="{789B35BF-39FD-A84D-9D64-459411F11D16}"/>
              </a:ext>
            </a:extLst>
          </p:cNvPr>
          <p:cNvSpPr>
            <a:spLocks noGrp="1"/>
          </p:cNvSpPr>
          <p:nvPr>
            <p:ph type="ftr" sz="quarter" idx="11"/>
          </p:nvPr>
        </p:nvSpPr>
        <p:spPr>
          <a:xfrm>
            <a:off x="4038600" y="6356350"/>
            <a:ext cx="4114800" cy="365125"/>
          </a:xfrm>
        </p:spPr>
        <p:txBody>
          <a:bodyPr/>
          <a:lstStyle>
            <a:lvl1pPr>
              <a:defRPr sz="800">
                <a:latin typeface="Fidelity Sans" panose="020B0503030202020204" pitchFamily="34" charset="77"/>
              </a:defRPr>
            </a:lvl1pPr>
          </a:lstStyle>
          <a:p>
            <a:r>
              <a:rPr lang="en-US"/>
              <a:t>Fidelity Internal Information </a:t>
            </a:r>
          </a:p>
        </p:txBody>
      </p:sp>
      <p:sp>
        <p:nvSpPr>
          <p:cNvPr id="17" name="Text Placeholder 11">
            <a:extLst>
              <a:ext uri="{FF2B5EF4-FFF2-40B4-BE49-F238E27FC236}">
                <a16:creationId xmlns:a16="http://schemas.microsoft.com/office/drawing/2014/main" id="{5886DFAC-C880-C941-8978-C762F877447A}"/>
              </a:ext>
            </a:extLst>
          </p:cNvPr>
          <p:cNvSpPr>
            <a:spLocks noGrp="1"/>
          </p:cNvSpPr>
          <p:nvPr>
            <p:ph type="body" sz="quarter" idx="12"/>
          </p:nvPr>
        </p:nvSpPr>
        <p:spPr>
          <a:xfrm>
            <a:off x="1066799"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2" name="Text Placeholder 2">
            <a:extLst>
              <a:ext uri="{FF2B5EF4-FFF2-40B4-BE49-F238E27FC236}">
                <a16:creationId xmlns:a16="http://schemas.microsoft.com/office/drawing/2014/main" id="{3183F519-7BD4-1C4F-BF8A-A97400A60B1B}"/>
              </a:ext>
            </a:extLst>
          </p:cNvPr>
          <p:cNvSpPr>
            <a:spLocks noGrp="1"/>
          </p:cNvSpPr>
          <p:nvPr>
            <p:ph type="body" idx="1"/>
          </p:nvPr>
        </p:nvSpPr>
        <p:spPr>
          <a:xfrm>
            <a:off x="838200"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a:extLst>
              <a:ext uri="{FF2B5EF4-FFF2-40B4-BE49-F238E27FC236}">
                <a16:creationId xmlns:a16="http://schemas.microsoft.com/office/drawing/2014/main" id="{C2B0FB63-1D98-4849-BF22-47BEE7298A0A}"/>
              </a:ext>
            </a:extLst>
          </p:cNvPr>
          <p:cNvSpPr>
            <a:spLocks noGrp="1"/>
          </p:cNvSpPr>
          <p:nvPr>
            <p:ph type="body" idx="15"/>
          </p:nvPr>
        </p:nvSpPr>
        <p:spPr>
          <a:xfrm>
            <a:off x="4494943"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16AAF3DF-B3FE-524F-8124-8769ADE6CA02}"/>
              </a:ext>
            </a:extLst>
          </p:cNvPr>
          <p:cNvSpPr>
            <a:spLocks noGrp="1"/>
          </p:cNvSpPr>
          <p:nvPr>
            <p:ph type="body" idx="16"/>
          </p:nvPr>
        </p:nvSpPr>
        <p:spPr>
          <a:xfrm>
            <a:off x="8151684"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itle 1">
            <a:extLst>
              <a:ext uri="{FF2B5EF4-FFF2-40B4-BE49-F238E27FC236}">
                <a16:creationId xmlns:a16="http://schemas.microsoft.com/office/drawing/2014/main" id="{40B44F05-C7D4-2E46-BA4B-A3694AC2CE6A}"/>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26" name="Text Placeholder 4">
            <a:extLst>
              <a:ext uri="{FF2B5EF4-FFF2-40B4-BE49-F238E27FC236}">
                <a16:creationId xmlns:a16="http://schemas.microsoft.com/office/drawing/2014/main" id="{CA68A076-0770-654B-BD5B-78B46F2DB035}"/>
              </a:ext>
            </a:extLst>
          </p:cNvPr>
          <p:cNvSpPr>
            <a:spLocks noGrp="1"/>
          </p:cNvSpPr>
          <p:nvPr>
            <p:ph type="body" sz="quarter" idx="17"/>
          </p:nvPr>
        </p:nvSpPr>
        <p:spPr>
          <a:xfrm>
            <a:off x="1560682" y="1333742"/>
            <a:ext cx="9070636" cy="391386"/>
          </a:xfrm>
        </p:spPr>
        <p:txBody>
          <a:bodyPr>
            <a:norm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Rectangle 28">
            <a:extLst>
              <a:ext uri="{FF2B5EF4-FFF2-40B4-BE49-F238E27FC236}">
                <a16:creationId xmlns:a16="http://schemas.microsoft.com/office/drawing/2014/main" id="{5BD11454-F7CF-AF44-B8EB-102DF2645C9F}"/>
              </a:ext>
            </a:extLst>
          </p:cNvPr>
          <p:cNvSpPr/>
          <p:nvPr userDrawn="1"/>
        </p:nvSpPr>
        <p:spPr>
          <a:xfrm>
            <a:off x="4494943"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1">
            <a:extLst>
              <a:ext uri="{FF2B5EF4-FFF2-40B4-BE49-F238E27FC236}">
                <a16:creationId xmlns:a16="http://schemas.microsoft.com/office/drawing/2014/main" id="{57E57F7E-966B-574C-9259-943C17A4C239}"/>
              </a:ext>
            </a:extLst>
          </p:cNvPr>
          <p:cNvSpPr>
            <a:spLocks noGrp="1"/>
          </p:cNvSpPr>
          <p:nvPr>
            <p:ph type="body" sz="quarter" idx="18"/>
          </p:nvPr>
        </p:nvSpPr>
        <p:spPr>
          <a:xfrm>
            <a:off x="4723545"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31" name="Rectangle 30">
            <a:extLst>
              <a:ext uri="{FF2B5EF4-FFF2-40B4-BE49-F238E27FC236}">
                <a16:creationId xmlns:a16="http://schemas.microsoft.com/office/drawing/2014/main" id="{43A11337-D5D9-8340-BB0F-627AAB27001F}"/>
              </a:ext>
            </a:extLst>
          </p:cNvPr>
          <p:cNvSpPr/>
          <p:nvPr userDrawn="1"/>
        </p:nvSpPr>
        <p:spPr>
          <a:xfrm>
            <a:off x="8151684"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1">
            <a:extLst>
              <a:ext uri="{FF2B5EF4-FFF2-40B4-BE49-F238E27FC236}">
                <a16:creationId xmlns:a16="http://schemas.microsoft.com/office/drawing/2014/main" id="{460F2FA9-4588-6A46-AA04-72D6C0E4B316}"/>
              </a:ext>
            </a:extLst>
          </p:cNvPr>
          <p:cNvSpPr>
            <a:spLocks noGrp="1"/>
          </p:cNvSpPr>
          <p:nvPr>
            <p:ph type="body" sz="quarter" idx="19"/>
          </p:nvPr>
        </p:nvSpPr>
        <p:spPr>
          <a:xfrm>
            <a:off x="8380286"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pic>
        <p:nvPicPr>
          <p:cNvPr id="18" name="Picture 17">
            <a:extLst>
              <a:ext uri="{FF2B5EF4-FFF2-40B4-BE49-F238E27FC236}">
                <a16:creationId xmlns:a16="http://schemas.microsoft.com/office/drawing/2014/main" id="{51505C5C-19FA-9A4F-90BA-12360C917BA4}"/>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12634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3 part with description headers_white">
    <p:bg>
      <p:bgPr>
        <a:solidFill>
          <a:schemeClr val="bg1"/>
        </a:solidFill>
        <a:effectLst/>
      </p:bgPr>
    </p:bg>
    <p:spTree>
      <p:nvGrpSpPr>
        <p:cNvPr id="1" name=""/>
        <p:cNvGrpSpPr/>
        <p:nvPr/>
      </p:nvGrpSpPr>
      <p:grpSpPr>
        <a:xfrm>
          <a:off x="0" y="0"/>
          <a:ext cx="0" cy="0"/>
          <a:chOff x="0" y="0"/>
          <a:chExt cx="0" cy="0"/>
        </a:xfrm>
      </p:grpSpPr>
      <p:sp>
        <p:nvSpPr>
          <p:cNvPr id="15" name="Footer Placeholder 3">
            <a:extLst>
              <a:ext uri="{FF2B5EF4-FFF2-40B4-BE49-F238E27FC236}">
                <a16:creationId xmlns:a16="http://schemas.microsoft.com/office/drawing/2014/main" id="{789B35BF-39FD-A84D-9D64-459411F11D16}"/>
              </a:ext>
            </a:extLst>
          </p:cNvPr>
          <p:cNvSpPr>
            <a:spLocks noGrp="1"/>
          </p:cNvSpPr>
          <p:nvPr>
            <p:ph type="ftr" sz="quarter" idx="11"/>
          </p:nvPr>
        </p:nvSpPr>
        <p:spPr>
          <a:xfrm>
            <a:off x="4038600" y="6356350"/>
            <a:ext cx="4114800" cy="365125"/>
          </a:xfrm>
        </p:spPr>
        <p:txBody>
          <a:bodyPr/>
          <a:lstStyle>
            <a:lvl1pPr>
              <a:defRPr sz="800">
                <a:latin typeface="Fidelity Sans" panose="020B0503030202020204" pitchFamily="34" charset="77"/>
              </a:defRPr>
            </a:lvl1pPr>
          </a:lstStyle>
          <a:p>
            <a:r>
              <a:rPr lang="en-US"/>
              <a:t>Fidelity Internal Information </a:t>
            </a:r>
          </a:p>
        </p:txBody>
      </p:sp>
      <p:sp>
        <p:nvSpPr>
          <p:cNvPr id="17" name="Text Placeholder 11">
            <a:extLst>
              <a:ext uri="{FF2B5EF4-FFF2-40B4-BE49-F238E27FC236}">
                <a16:creationId xmlns:a16="http://schemas.microsoft.com/office/drawing/2014/main" id="{5886DFAC-C880-C941-8978-C762F877447A}"/>
              </a:ext>
            </a:extLst>
          </p:cNvPr>
          <p:cNvSpPr>
            <a:spLocks noGrp="1"/>
          </p:cNvSpPr>
          <p:nvPr>
            <p:ph type="body" sz="quarter" idx="12"/>
          </p:nvPr>
        </p:nvSpPr>
        <p:spPr>
          <a:xfrm>
            <a:off x="1247422"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2" name="Text Placeholder 2">
            <a:extLst>
              <a:ext uri="{FF2B5EF4-FFF2-40B4-BE49-F238E27FC236}">
                <a16:creationId xmlns:a16="http://schemas.microsoft.com/office/drawing/2014/main" id="{3183F519-7BD4-1C4F-BF8A-A97400A60B1B}"/>
              </a:ext>
            </a:extLst>
          </p:cNvPr>
          <p:cNvSpPr>
            <a:spLocks noGrp="1"/>
          </p:cNvSpPr>
          <p:nvPr>
            <p:ph type="body" idx="1"/>
          </p:nvPr>
        </p:nvSpPr>
        <p:spPr>
          <a:xfrm>
            <a:off x="1247421"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a:extLst>
              <a:ext uri="{FF2B5EF4-FFF2-40B4-BE49-F238E27FC236}">
                <a16:creationId xmlns:a16="http://schemas.microsoft.com/office/drawing/2014/main" id="{C2B0FB63-1D98-4849-BF22-47BEE7298A0A}"/>
              </a:ext>
            </a:extLst>
          </p:cNvPr>
          <p:cNvSpPr>
            <a:spLocks noGrp="1"/>
          </p:cNvSpPr>
          <p:nvPr>
            <p:ph type="body" idx="15"/>
          </p:nvPr>
        </p:nvSpPr>
        <p:spPr>
          <a:xfrm>
            <a:off x="4724400"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16AAF3DF-B3FE-524F-8124-8769ADE6CA02}"/>
              </a:ext>
            </a:extLst>
          </p:cNvPr>
          <p:cNvSpPr>
            <a:spLocks noGrp="1"/>
          </p:cNvSpPr>
          <p:nvPr>
            <p:ph type="body" idx="16"/>
          </p:nvPr>
        </p:nvSpPr>
        <p:spPr>
          <a:xfrm>
            <a:off x="8201378"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itle 1">
            <a:extLst>
              <a:ext uri="{FF2B5EF4-FFF2-40B4-BE49-F238E27FC236}">
                <a16:creationId xmlns:a16="http://schemas.microsoft.com/office/drawing/2014/main" id="{40B44F05-C7D4-2E46-BA4B-A3694AC2CE6A}"/>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26" name="Text Placeholder 4">
            <a:extLst>
              <a:ext uri="{FF2B5EF4-FFF2-40B4-BE49-F238E27FC236}">
                <a16:creationId xmlns:a16="http://schemas.microsoft.com/office/drawing/2014/main" id="{CA68A076-0770-654B-BD5B-78B46F2DB035}"/>
              </a:ext>
            </a:extLst>
          </p:cNvPr>
          <p:cNvSpPr>
            <a:spLocks noGrp="1"/>
          </p:cNvSpPr>
          <p:nvPr>
            <p:ph type="body" sz="quarter" idx="17"/>
          </p:nvPr>
        </p:nvSpPr>
        <p:spPr>
          <a:xfrm>
            <a:off x="1560682" y="1333742"/>
            <a:ext cx="9070636" cy="391386"/>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1">
            <a:extLst>
              <a:ext uri="{FF2B5EF4-FFF2-40B4-BE49-F238E27FC236}">
                <a16:creationId xmlns:a16="http://schemas.microsoft.com/office/drawing/2014/main" id="{57E57F7E-966B-574C-9259-943C17A4C239}"/>
              </a:ext>
            </a:extLst>
          </p:cNvPr>
          <p:cNvSpPr>
            <a:spLocks noGrp="1"/>
          </p:cNvSpPr>
          <p:nvPr>
            <p:ph type="body" sz="quarter" idx="18"/>
          </p:nvPr>
        </p:nvSpPr>
        <p:spPr>
          <a:xfrm>
            <a:off x="4723545"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32" name="Text Placeholder 11">
            <a:extLst>
              <a:ext uri="{FF2B5EF4-FFF2-40B4-BE49-F238E27FC236}">
                <a16:creationId xmlns:a16="http://schemas.microsoft.com/office/drawing/2014/main" id="{460F2FA9-4588-6A46-AA04-72D6C0E4B316}"/>
              </a:ext>
            </a:extLst>
          </p:cNvPr>
          <p:cNvSpPr>
            <a:spLocks noGrp="1"/>
          </p:cNvSpPr>
          <p:nvPr>
            <p:ph type="body" sz="quarter" idx="19"/>
          </p:nvPr>
        </p:nvSpPr>
        <p:spPr>
          <a:xfrm>
            <a:off x="8201379"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pic>
        <p:nvPicPr>
          <p:cNvPr id="13" name="Picture 12">
            <a:extLst>
              <a:ext uri="{FF2B5EF4-FFF2-40B4-BE49-F238E27FC236}">
                <a16:creationId xmlns:a16="http://schemas.microsoft.com/office/drawing/2014/main" id="{420847FF-C095-D043-8F3A-958D08A7517D}"/>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4257146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column numbers or %_white">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p:txBody>
          <a:bodyPr/>
          <a:lstStyle>
            <a:lvl1pPr>
              <a:defRPr sz="800">
                <a:latin typeface="Fidelity Sans" panose="020B0503030202020204" pitchFamily="34" charset="77"/>
              </a:defRPr>
            </a:lvl1pPr>
          </a:lstStyle>
          <a:p>
            <a:r>
              <a:rPr lang="en-US"/>
              <a:t>Fidelity Internal Information </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344546" y="3526275"/>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25310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25310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912561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912561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9217056" y="3518957"/>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7" name="Text Placeholder 11">
            <a:extLst>
              <a:ext uri="{FF2B5EF4-FFF2-40B4-BE49-F238E27FC236}">
                <a16:creationId xmlns:a16="http://schemas.microsoft.com/office/drawing/2014/main" id="{0F3A7427-6231-B745-B9A8-1302262AC7A1}"/>
              </a:ext>
            </a:extLst>
          </p:cNvPr>
          <p:cNvSpPr>
            <a:spLocks noGrp="1"/>
          </p:cNvSpPr>
          <p:nvPr>
            <p:ph type="body" sz="quarter" idx="23" hasCustomPrompt="1"/>
          </p:nvPr>
        </p:nvSpPr>
        <p:spPr>
          <a:xfrm>
            <a:off x="3968716" y="3521590"/>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8" name="Text Placeholder 2">
            <a:extLst>
              <a:ext uri="{FF2B5EF4-FFF2-40B4-BE49-F238E27FC236}">
                <a16:creationId xmlns:a16="http://schemas.microsoft.com/office/drawing/2014/main" id="{BC6D97AB-8F51-994B-AB1A-6998BA4F7A0A}"/>
              </a:ext>
            </a:extLst>
          </p:cNvPr>
          <p:cNvSpPr>
            <a:spLocks noGrp="1"/>
          </p:cNvSpPr>
          <p:nvPr>
            <p:ph type="body" sz="quarter" idx="24" hasCustomPrompt="1"/>
          </p:nvPr>
        </p:nvSpPr>
        <p:spPr>
          <a:xfrm>
            <a:off x="387727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19" name="Straight Connector 18">
            <a:extLst>
              <a:ext uri="{FF2B5EF4-FFF2-40B4-BE49-F238E27FC236}">
                <a16:creationId xmlns:a16="http://schemas.microsoft.com/office/drawing/2014/main" id="{917E8B89-24C7-C94A-A91D-740FEF790E2A}"/>
              </a:ext>
            </a:extLst>
          </p:cNvPr>
          <p:cNvCxnSpPr/>
          <p:nvPr userDrawn="1"/>
        </p:nvCxnSpPr>
        <p:spPr>
          <a:xfrm>
            <a:off x="387727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6B82FE10-1360-ED48-B0C0-8E72E3C3D4BE}"/>
              </a:ext>
            </a:extLst>
          </p:cNvPr>
          <p:cNvSpPr>
            <a:spLocks noGrp="1"/>
          </p:cNvSpPr>
          <p:nvPr>
            <p:ph type="body" sz="quarter" idx="25" hasCustomPrompt="1"/>
          </p:nvPr>
        </p:nvSpPr>
        <p:spPr>
          <a:xfrm>
            <a:off x="6592886" y="3516994"/>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4" name="Text Placeholder 2">
            <a:extLst>
              <a:ext uri="{FF2B5EF4-FFF2-40B4-BE49-F238E27FC236}">
                <a16:creationId xmlns:a16="http://schemas.microsoft.com/office/drawing/2014/main" id="{33774E26-9123-5B4C-992D-97F8C66E9C66}"/>
              </a:ext>
            </a:extLst>
          </p:cNvPr>
          <p:cNvSpPr>
            <a:spLocks noGrp="1"/>
          </p:cNvSpPr>
          <p:nvPr>
            <p:ph type="body" sz="quarter" idx="26" hasCustomPrompt="1"/>
          </p:nvPr>
        </p:nvSpPr>
        <p:spPr>
          <a:xfrm>
            <a:off x="650144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25" name="Straight Connector 24">
            <a:extLst>
              <a:ext uri="{FF2B5EF4-FFF2-40B4-BE49-F238E27FC236}">
                <a16:creationId xmlns:a16="http://schemas.microsoft.com/office/drawing/2014/main" id="{06AA7E42-C437-3D46-83B7-56B7EF9697D5}"/>
              </a:ext>
            </a:extLst>
          </p:cNvPr>
          <p:cNvCxnSpPr/>
          <p:nvPr userDrawn="1"/>
        </p:nvCxnSpPr>
        <p:spPr>
          <a:xfrm>
            <a:off x="650144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pic>
        <p:nvPicPr>
          <p:cNvPr id="27" name="Picture 26">
            <a:extLst>
              <a:ext uri="{FF2B5EF4-FFF2-40B4-BE49-F238E27FC236}">
                <a16:creationId xmlns:a16="http://schemas.microsoft.com/office/drawing/2014/main" id="{0BBB538A-2752-444C-9F25-6B2EFBF190B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3944615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guide id="4" pos="360">
          <p15:clr>
            <a:srgbClr val="FBAE40"/>
          </p15:clr>
        </p15:guide>
        <p15:guide id="5" pos="7320">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610500F-582C-C841-8BBC-8EB07B5C29D9}"/>
              </a:ext>
            </a:extLst>
          </p:cNvPr>
          <p:cNvSpPr>
            <a:spLocks noGrp="1"/>
          </p:cNvSpPr>
          <p:nvPr>
            <p:ph type="ftr" sz="quarter" idx="10"/>
          </p:nvPr>
        </p:nvSpPr>
        <p:spPr/>
        <p:txBody>
          <a:bodyPr/>
          <a:lstStyle/>
          <a:p>
            <a:r>
              <a:rPr lang="en-US"/>
              <a:t>Fidelity Internal Information </a:t>
            </a:r>
          </a:p>
        </p:txBody>
      </p:sp>
      <p:cxnSp>
        <p:nvCxnSpPr>
          <p:cNvPr id="4" name="Straight Connector 3">
            <a:extLst>
              <a:ext uri="{FF2B5EF4-FFF2-40B4-BE49-F238E27FC236}">
                <a16:creationId xmlns:a16="http://schemas.microsoft.com/office/drawing/2014/main" id="{0AA6E481-9596-604C-9B48-05A1AAB1E009}"/>
              </a:ext>
            </a:extLst>
          </p:cNvPr>
          <p:cNvCxnSpPr>
            <a:cxnSpLocks/>
          </p:cNvCxnSpPr>
          <p:nvPr userDrawn="1"/>
        </p:nvCxnSpPr>
        <p:spPr>
          <a:xfrm>
            <a:off x="1065334" y="2837550"/>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719B10-A268-7F40-8B14-0C030FF22F4C}"/>
              </a:ext>
            </a:extLst>
          </p:cNvPr>
          <p:cNvCxnSpPr>
            <a:cxnSpLocks noChangeAspect="1"/>
          </p:cNvCxnSpPr>
          <p:nvPr userDrawn="1"/>
        </p:nvCxnSpPr>
        <p:spPr>
          <a:xfrm>
            <a:off x="0" y="3568711"/>
            <a:ext cx="12192000" cy="3056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9120364-E31B-CD40-9974-EFD02A92E771}"/>
              </a:ext>
            </a:extLst>
          </p:cNvPr>
          <p:cNvSpPr>
            <a:spLocks noChangeAspect="1"/>
          </p:cNvSpPr>
          <p:nvPr userDrawn="1"/>
        </p:nvSpPr>
        <p:spPr>
          <a:xfrm>
            <a:off x="1010470" y="2773796"/>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9" name="Straight Connector 8">
            <a:extLst>
              <a:ext uri="{FF2B5EF4-FFF2-40B4-BE49-F238E27FC236}">
                <a16:creationId xmlns:a16="http://schemas.microsoft.com/office/drawing/2014/main" id="{B0F01F05-80E5-4244-B5B0-34923D9B9AC6}"/>
              </a:ext>
            </a:extLst>
          </p:cNvPr>
          <p:cNvCxnSpPr>
            <a:cxnSpLocks/>
          </p:cNvCxnSpPr>
          <p:nvPr userDrawn="1"/>
        </p:nvCxnSpPr>
        <p:spPr>
          <a:xfrm>
            <a:off x="2436871" y="3577702"/>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893A577-D019-C446-B6DE-7B5F4830DE47}"/>
              </a:ext>
            </a:extLst>
          </p:cNvPr>
          <p:cNvSpPr>
            <a:spLocks noChangeAspect="1"/>
          </p:cNvSpPr>
          <p:nvPr userDrawn="1"/>
        </p:nvSpPr>
        <p:spPr>
          <a:xfrm>
            <a:off x="2382007" y="4200258"/>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sp>
        <p:nvSpPr>
          <p:cNvPr id="15" name="Title 8">
            <a:extLst>
              <a:ext uri="{FF2B5EF4-FFF2-40B4-BE49-F238E27FC236}">
                <a16:creationId xmlns:a16="http://schemas.microsoft.com/office/drawing/2014/main" id="{0057508C-FF2E-9141-9102-E8DA036ED36C}"/>
              </a:ext>
            </a:extLst>
          </p:cNvPr>
          <p:cNvSpPr txBox="1">
            <a:spLocks/>
          </p:cNvSpPr>
          <p:nvPr userDrawn="1"/>
        </p:nvSpPr>
        <p:spPr>
          <a:xfrm>
            <a:off x="934755" y="685059"/>
            <a:ext cx="10322490" cy="679904"/>
          </a:xfrm>
          <a:prstGeom prst="rect">
            <a:avLst/>
          </a:prstGeom>
        </p:spPr>
        <p:txBody>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sz="2400"/>
              <a:t>Your Timeline Title Here 2020</a:t>
            </a:r>
          </a:p>
        </p:txBody>
      </p:sp>
      <p:cxnSp>
        <p:nvCxnSpPr>
          <p:cNvPr id="16" name="Straight Connector 15">
            <a:extLst>
              <a:ext uri="{FF2B5EF4-FFF2-40B4-BE49-F238E27FC236}">
                <a16:creationId xmlns:a16="http://schemas.microsoft.com/office/drawing/2014/main" id="{DBCB08F0-2BAE-BD44-BA30-2DA09E85E16C}"/>
              </a:ext>
            </a:extLst>
          </p:cNvPr>
          <p:cNvCxnSpPr>
            <a:cxnSpLocks/>
          </p:cNvCxnSpPr>
          <p:nvPr userDrawn="1"/>
        </p:nvCxnSpPr>
        <p:spPr>
          <a:xfrm>
            <a:off x="3727761" y="2831714"/>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2D7CB20-8094-FB4B-886F-649CAAF14690}"/>
              </a:ext>
            </a:extLst>
          </p:cNvPr>
          <p:cNvSpPr>
            <a:spLocks noChangeAspect="1"/>
          </p:cNvSpPr>
          <p:nvPr userDrawn="1"/>
        </p:nvSpPr>
        <p:spPr>
          <a:xfrm>
            <a:off x="3672897" y="2767960"/>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19" name="Straight Connector 18">
            <a:extLst>
              <a:ext uri="{FF2B5EF4-FFF2-40B4-BE49-F238E27FC236}">
                <a16:creationId xmlns:a16="http://schemas.microsoft.com/office/drawing/2014/main" id="{CA26B7BB-FEFE-6D4F-B0AF-2B697497A0C0}"/>
              </a:ext>
            </a:extLst>
          </p:cNvPr>
          <p:cNvCxnSpPr>
            <a:cxnSpLocks/>
          </p:cNvCxnSpPr>
          <p:nvPr userDrawn="1"/>
        </p:nvCxnSpPr>
        <p:spPr>
          <a:xfrm>
            <a:off x="6588220" y="2841542"/>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88FD25D-06FF-BE42-A411-505A24E7859A}"/>
              </a:ext>
            </a:extLst>
          </p:cNvPr>
          <p:cNvSpPr>
            <a:spLocks noChangeAspect="1"/>
          </p:cNvSpPr>
          <p:nvPr userDrawn="1"/>
        </p:nvSpPr>
        <p:spPr>
          <a:xfrm>
            <a:off x="6533356" y="2777788"/>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1" name="Straight Connector 20">
            <a:extLst>
              <a:ext uri="{FF2B5EF4-FFF2-40B4-BE49-F238E27FC236}">
                <a16:creationId xmlns:a16="http://schemas.microsoft.com/office/drawing/2014/main" id="{F983A455-10AA-0441-B50D-1925A1835386}"/>
              </a:ext>
            </a:extLst>
          </p:cNvPr>
          <p:cNvCxnSpPr>
            <a:cxnSpLocks/>
          </p:cNvCxnSpPr>
          <p:nvPr userDrawn="1"/>
        </p:nvCxnSpPr>
        <p:spPr>
          <a:xfrm>
            <a:off x="9312424" y="2844848"/>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4C160E7-6B3D-B84B-8142-1C7D2F9D308F}"/>
              </a:ext>
            </a:extLst>
          </p:cNvPr>
          <p:cNvSpPr>
            <a:spLocks noChangeAspect="1"/>
          </p:cNvSpPr>
          <p:nvPr userDrawn="1"/>
        </p:nvSpPr>
        <p:spPr>
          <a:xfrm>
            <a:off x="9257560" y="2781094"/>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3" name="Straight Connector 22">
            <a:extLst>
              <a:ext uri="{FF2B5EF4-FFF2-40B4-BE49-F238E27FC236}">
                <a16:creationId xmlns:a16="http://schemas.microsoft.com/office/drawing/2014/main" id="{15F7E03B-4FC2-794A-8E7B-2BFCBE0AE881}"/>
              </a:ext>
            </a:extLst>
          </p:cNvPr>
          <p:cNvCxnSpPr>
            <a:cxnSpLocks/>
          </p:cNvCxnSpPr>
          <p:nvPr userDrawn="1"/>
        </p:nvCxnSpPr>
        <p:spPr>
          <a:xfrm>
            <a:off x="5306144" y="3581589"/>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2890C64-3253-7D48-AC5A-E3B2EF65BA83}"/>
              </a:ext>
            </a:extLst>
          </p:cNvPr>
          <p:cNvSpPr>
            <a:spLocks noChangeAspect="1"/>
          </p:cNvSpPr>
          <p:nvPr userDrawn="1"/>
        </p:nvSpPr>
        <p:spPr>
          <a:xfrm>
            <a:off x="5251280" y="4204145"/>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5" name="Straight Connector 24">
            <a:extLst>
              <a:ext uri="{FF2B5EF4-FFF2-40B4-BE49-F238E27FC236}">
                <a16:creationId xmlns:a16="http://schemas.microsoft.com/office/drawing/2014/main" id="{EC09C590-8264-CD4E-8BB8-D678F41D059E}"/>
              </a:ext>
            </a:extLst>
          </p:cNvPr>
          <p:cNvCxnSpPr>
            <a:cxnSpLocks/>
          </p:cNvCxnSpPr>
          <p:nvPr userDrawn="1"/>
        </p:nvCxnSpPr>
        <p:spPr>
          <a:xfrm>
            <a:off x="7926584" y="3601258"/>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53CEDDC-E434-2B4C-926E-DA071FA55D6E}"/>
              </a:ext>
            </a:extLst>
          </p:cNvPr>
          <p:cNvSpPr>
            <a:spLocks noChangeAspect="1"/>
          </p:cNvSpPr>
          <p:nvPr userDrawn="1"/>
        </p:nvSpPr>
        <p:spPr>
          <a:xfrm>
            <a:off x="7871720" y="4223814"/>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8" name="Straight Connector 27">
            <a:extLst>
              <a:ext uri="{FF2B5EF4-FFF2-40B4-BE49-F238E27FC236}">
                <a16:creationId xmlns:a16="http://schemas.microsoft.com/office/drawing/2014/main" id="{7297C450-9E50-E84C-A45F-3B5001B55A3D}"/>
              </a:ext>
            </a:extLst>
          </p:cNvPr>
          <p:cNvCxnSpPr>
            <a:cxnSpLocks/>
          </p:cNvCxnSpPr>
          <p:nvPr userDrawn="1"/>
        </p:nvCxnSpPr>
        <p:spPr>
          <a:xfrm>
            <a:off x="10245714" y="3591319"/>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AC291D9-3D68-9140-9DD3-EBD1F4BF6C65}"/>
              </a:ext>
            </a:extLst>
          </p:cNvPr>
          <p:cNvSpPr>
            <a:spLocks noChangeAspect="1"/>
          </p:cNvSpPr>
          <p:nvPr userDrawn="1"/>
        </p:nvSpPr>
        <p:spPr>
          <a:xfrm>
            <a:off x="10190850" y="4213875"/>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sp>
        <p:nvSpPr>
          <p:cNvPr id="31" name="Text Placeholder 30">
            <a:extLst>
              <a:ext uri="{FF2B5EF4-FFF2-40B4-BE49-F238E27FC236}">
                <a16:creationId xmlns:a16="http://schemas.microsoft.com/office/drawing/2014/main" id="{283B1B0B-2D18-D843-8B37-AE58AF1C55FA}"/>
              </a:ext>
            </a:extLst>
          </p:cNvPr>
          <p:cNvSpPr>
            <a:spLocks noGrp="1"/>
          </p:cNvSpPr>
          <p:nvPr>
            <p:ph type="body" sz="quarter" idx="11" hasCustomPrompt="1"/>
          </p:nvPr>
        </p:nvSpPr>
        <p:spPr>
          <a:xfrm>
            <a:off x="1268492" y="2154390"/>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2" name="Text Placeholder 30">
            <a:extLst>
              <a:ext uri="{FF2B5EF4-FFF2-40B4-BE49-F238E27FC236}">
                <a16:creationId xmlns:a16="http://schemas.microsoft.com/office/drawing/2014/main" id="{8A94E3DF-E720-664B-A1E9-912ED67A8D75}"/>
              </a:ext>
            </a:extLst>
          </p:cNvPr>
          <p:cNvSpPr>
            <a:spLocks noGrp="1"/>
          </p:cNvSpPr>
          <p:nvPr>
            <p:ph type="body" sz="quarter" idx="12" hasCustomPrompt="1"/>
          </p:nvPr>
        </p:nvSpPr>
        <p:spPr>
          <a:xfrm>
            <a:off x="1268492" y="2398307"/>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3" name="Text Placeholder 30">
            <a:extLst>
              <a:ext uri="{FF2B5EF4-FFF2-40B4-BE49-F238E27FC236}">
                <a16:creationId xmlns:a16="http://schemas.microsoft.com/office/drawing/2014/main" id="{570F43BD-EF31-684B-B365-FFBC9E6C56CA}"/>
              </a:ext>
            </a:extLst>
          </p:cNvPr>
          <p:cNvSpPr>
            <a:spLocks noGrp="1"/>
          </p:cNvSpPr>
          <p:nvPr>
            <p:ph type="body" sz="quarter" idx="13" hasCustomPrompt="1"/>
          </p:nvPr>
        </p:nvSpPr>
        <p:spPr>
          <a:xfrm>
            <a:off x="3980388" y="2150832"/>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4" name="Text Placeholder 30">
            <a:extLst>
              <a:ext uri="{FF2B5EF4-FFF2-40B4-BE49-F238E27FC236}">
                <a16:creationId xmlns:a16="http://schemas.microsoft.com/office/drawing/2014/main" id="{6569EEB6-E92D-4E43-AF99-A1DFA52BFF57}"/>
              </a:ext>
            </a:extLst>
          </p:cNvPr>
          <p:cNvSpPr>
            <a:spLocks noGrp="1"/>
          </p:cNvSpPr>
          <p:nvPr>
            <p:ph type="body" sz="quarter" idx="14" hasCustomPrompt="1"/>
          </p:nvPr>
        </p:nvSpPr>
        <p:spPr>
          <a:xfrm>
            <a:off x="3980388" y="2394749"/>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5" name="Text Placeholder 30">
            <a:extLst>
              <a:ext uri="{FF2B5EF4-FFF2-40B4-BE49-F238E27FC236}">
                <a16:creationId xmlns:a16="http://schemas.microsoft.com/office/drawing/2014/main" id="{F505047A-4C75-3C46-9AE2-9F706A0414A7}"/>
              </a:ext>
            </a:extLst>
          </p:cNvPr>
          <p:cNvSpPr>
            <a:spLocks noGrp="1"/>
          </p:cNvSpPr>
          <p:nvPr>
            <p:ph type="body" sz="quarter" idx="15" hasCustomPrompt="1"/>
          </p:nvPr>
        </p:nvSpPr>
        <p:spPr>
          <a:xfrm>
            <a:off x="6840846" y="2139374"/>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6" name="Text Placeholder 30">
            <a:extLst>
              <a:ext uri="{FF2B5EF4-FFF2-40B4-BE49-F238E27FC236}">
                <a16:creationId xmlns:a16="http://schemas.microsoft.com/office/drawing/2014/main" id="{73AA65E2-A55A-F940-AC6C-C68E4EDA9E39}"/>
              </a:ext>
            </a:extLst>
          </p:cNvPr>
          <p:cNvSpPr>
            <a:spLocks noGrp="1"/>
          </p:cNvSpPr>
          <p:nvPr>
            <p:ph type="body" sz="quarter" idx="16" hasCustomPrompt="1"/>
          </p:nvPr>
        </p:nvSpPr>
        <p:spPr>
          <a:xfrm>
            <a:off x="6840846" y="2383291"/>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7" name="Text Placeholder 30">
            <a:extLst>
              <a:ext uri="{FF2B5EF4-FFF2-40B4-BE49-F238E27FC236}">
                <a16:creationId xmlns:a16="http://schemas.microsoft.com/office/drawing/2014/main" id="{D17C7DC8-FE26-A74E-84E1-3E42C1D03599}"/>
              </a:ext>
            </a:extLst>
          </p:cNvPr>
          <p:cNvSpPr>
            <a:spLocks noGrp="1"/>
          </p:cNvSpPr>
          <p:nvPr>
            <p:ph type="body" sz="quarter" idx="17" hasCustomPrompt="1"/>
          </p:nvPr>
        </p:nvSpPr>
        <p:spPr>
          <a:xfrm>
            <a:off x="9565049" y="2139374"/>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8" name="Text Placeholder 30">
            <a:extLst>
              <a:ext uri="{FF2B5EF4-FFF2-40B4-BE49-F238E27FC236}">
                <a16:creationId xmlns:a16="http://schemas.microsoft.com/office/drawing/2014/main" id="{F57EC182-69ED-B742-BDFD-B9D4D4BA9C7F}"/>
              </a:ext>
            </a:extLst>
          </p:cNvPr>
          <p:cNvSpPr>
            <a:spLocks noGrp="1"/>
          </p:cNvSpPr>
          <p:nvPr>
            <p:ph type="body" sz="quarter" idx="18" hasCustomPrompt="1"/>
          </p:nvPr>
        </p:nvSpPr>
        <p:spPr>
          <a:xfrm>
            <a:off x="9565049" y="2383291"/>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9" name="Text Placeholder 30">
            <a:extLst>
              <a:ext uri="{FF2B5EF4-FFF2-40B4-BE49-F238E27FC236}">
                <a16:creationId xmlns:a16="http://schemas.microsoft.com/office/drawing/2014/main" id="{96A71520-2361-C34B-B132-B461DA3651F7}"/>
              </a:ext>
            </a:extLst>
          </p:cNvPr>
          <p:cNvSpPr>
            <a:spLocks noGrp="1"/>
          </p:cNvSpPr>
          <p:nvPr>
            <p:ph type="body" sz="quarter" idx="19" hasCustomPrompt="1"/>
          </p:nvPr>
        </p:nvSpPr>
        <p:spPr>
          <a:xfrm>
            <a:off x="2713117" y="4135027"/>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0" name="Text Placeholder 30">
            <a:extLst>
              <a:ext uri="{FF2B5EF4-FFF2-40B4-BE49-F238E27FC236}">
                <a16:creationId xmlns:a16="http://schemas.microsoft.com/office/drawing/2014/main" id="{3C023A68-FF1E-3446-87A1-18FD95C4F7FE}"/>
              </a:ext>
            </a:extLst>
          </p:cNvPr>
          <p:cNvSpPr>
            <a:spLocks noGrp="1"/>
          </p:cNvSpPr>
          <p:nvPr>
            <p:ph type="body" sz="quarter" idx="20" hasCustomPrompt="1"/>
          </p:nvPr>
        </p:nvSpPr>
        <p:spPr>
          <a:xfrm>
            <a:off x="2713117" y="4378944"/>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1" name="Text Placeholder 30">
            <a:extLst>
              <a:ext uri="{FF2B5EF4-FFF2-40B4-BE49-F238E27FC236}">
                <a16:creationId xmlns:a16="http://schemas.microsoft.com/office/drawing/2014/main" id="{32FDFF86-0412-6247-B733-CB70EB18B07B}"/>
              </a:ext>
            </a:extLst>
          </p:cNvPr>
          <p:cNvSpPr>
            <a:spLocks noGrp="1"/>
          </p:cNvSpPr>
          <p:nvPr>
            <p:ph type="body" sz="quarter" idx="21" hasCustomPrompt="1"/>
          </p:nvPr>
        </p:nvSpPr>
        <p:spPr>
          <a:xfrm>
            <a:off x="5586624" y="4131469"/>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2" name="Text Placeholder 30">
            <a:extLst>
              <a:ext uri="{FF2B5EF4-FFF2-40B4-BE49-F238E27FC236}">
                <a16:creationId xmlns:a16="http://schemas.microsoft.com/office/drawing/2014/main" id="{643F68D2-9A1B-464F-8BC1-9374E53A5E68}"/>
              </a:ext>
            </a:extLst>
          </p:cNvPr>
          <p:cNvSpPr>
            <a:spLocks noGrp="1"/>
          </p:cNvSpPr>
          <p:nvPr>
            <p:ph type="body" sz="quarter" idx="22" hasCustomPrompt="1"/>
          </p:nvPr>
        </p:nvSpPr>
        <p:spPr>
          <a:xfrm>
            <a:off x="5586624" y="4375386"/>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3" name="Text Placeholder 30">
            <a:extLst>
              <a:ext uri="{FF2B5EF4-FFF2-40B4-BE49-F238E27FC236}">
                <a16:creationId xmlns:a16="http://schemas.microsoft.com/office/drawing/2014/main" id="{61C1FB64-EDFC-2B47-B003-837B949B8FC5}"/>
              </a:ext>
            </a:extLst>
          </p:cNvPr>
          <p:cNvSpPr>
            <a:spLocks noGrp="1"/>
          </p:cNvSpPr>
          <p:nvPr>
            <p:ph type="body" sz="quarter" idx="23" hasCustomPrompt="1"/>
          </p:nvPr>
        </p:nvSpPr>
        <p:spPr>
          <a:xfrm>
            <a:off x="8175417" y="4120011"/>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4" name="Text Placeholder 30">
            <a:extLst>
              <a:ext uri="{FF2B5EF4-FFF2-40B4-BE49-F238E27FC236}">
                <a16:creationId xmlns:a16="http://schemas.microsoft.com/office/drawing/2014/main" id="{E17DE18A-CEF7-804D-818C-CE930377EE20}"/>
              </a:ext>
            </a:extLst>
          </p:cNvPr>
          <p:cNvSpPr>
            <a:spLocks noGrp="1"/>
          </p:cNvSpPr>
          <p:nvPr>
            <p:ph type="body" sz="quarter" idx="24" hasCustomPrompt="1"/>
          </p:nvPr>
        </p:nvSpPr>
        <p:spPr>
          <a:xfrm>
            <a:off x="8175417" y="4363928"/>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5" name="Text Placeholder 30">
            <a:extLst>
              <a:ext uri="{FF2B5EF4-FFF2-40B4-BE49-F238E27FC236}">
                <a16:creationId xmlns:a16="http://schemas.microsoft.com/office/drawing/2014/main" id="{4A429E7B-AF29-1F4B-8812-A102E821C269}"/>
              </a:ext>
            </a:extLst>
          </p:cNvPr>
          <p:cNvSpPr>
            <a:spLocks noGrp="1"/>
          </p:cNvSpPr>
          <p:nvPr>
            <p:ph type="body" sz="quarter" idx="25" hasCustomPrompt="1"/>
          </p:nvPr>
        </p:nvSpPr>
        <p:spPr>
          <a:xfrm>
            <a:off x="10494546" y="4120011"/>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6" name="Text Placeholder 30">
            <a:extLst>
              <a:ext uri="{FF2B5EF4-FFF2-40B4-BE49-F238E27FC236}">
                <a16:creationId xmlns:a16="http://schemas.microsoft.com/office/drawing/2014/main" id="{30E153B0-6492-444E-907F-557E53252000}"/>
              </a:ext>
            </a:extLst>
          </p:cNvPr>
          <p:cNvSpPr>
            <a:spLocks noGrp="1"/>
          </p:cNvSpPr>
          <p:nvPr>
            <p:ph type="body" sz="quarter" idx="26" hasCustomPrompt="1"/>
          </p:nvPr>
        </p:nvSpPr>
        <p:spPr>
          <a:xfrm>
            <a:off x="10494546" y="4363928"/>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pic>
        <p:nvPicPr>
          <p:cNvPr id="49" name="Picture 48">
            <a:extLst>
              <a:ext uri="{FF2B5EF4-FFF2-40B4-BE49-F238E27FC236}">
                <a16:creationId xmlns:a16="http://schemas.microsoft.com/office/drawing/2014/main" id="{39CF931A-5B04-6649-A2BE-997234BEBD3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272480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Save the Date_white w/ gri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EEE17-DFB1-1446-8998-CE381E619E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550"/>
            <a:ext cx="12192000" cy="6854900"/>
          </a:xfrm>
          <a:prstGeom prst="rect">
            <a:avLst/>
          </a:prstGeom>
        </p:spPr>
      </p:pic>
      <p:sp>
        <p:nvSpPr>
          <p:cNvPr id="7" name="Rectangle 6">
            <a:extLst>
              <a:ext uri="{FF2B5EF4-FFF2-40B4-BE49-F238E27FC236}">
                <a16:creationId xmlns:a16="http://schemas.microsoft.com/office/drawing/2014/main" id="{E3DB90B7-747E-9148-9020-3E852B2ED78B}"/>
              </a:ext>
            </a:extLst>
          </p:cNvPr>
          <p:cNvSpPr/>
          <p:nvPr userDrawn="1"/>
        </p:nvSpPr>
        <p:spPr>
          <a:xfrm>
            <a:off x="0" y="3736360"/>
            <a:ext cx="261931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47B591-C53D-C744-944D-CDC1CE9C0DE5}"/>
              </a:ext>
            </a:extLst>
          </p:cNvPr>
          <p:cNvSpPr/>
          <p:nvPr userDrawn="1"/>
        </p:nvSpPr>
        <p:spPr>
          <a:xfrm>
            <a:off x="0" y="2790349"/>
            <a:ext cx="218276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6A3D3-65A1-7746-84A8-EAB7120A585A}"/>
              </a:ext>
            </a:extLst>
          </p:cNvPr>
          <p:cNvSpPr/>
          <p:nvPr userDrawn="1"/>
        </p:nvSpPr>
        <p:spPr>
          <a:xfrm>
            <a:off x="-1" y="1844125"/>
            <a:ext cx="2669463"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83300" y="1703838"/>
            <a:ext cx="1786162" cy="2742627"/>
          </a:xfrm>
        </p:spPr>
        <p:txBody>
          <a:bodyPr anchor="ctr">
            <a:normAutofit/>
          </a:bodyPr>
          <a:lstStyle>
            <a:lvl1pPr>
              <a:lnSpc>
                <a:spcPts val="7400"/>
              </a:lnSpc>
              <a:spcBef>
                <a:spcPts val="600"/>
              </a:spcBef>
              <a:defRPr sz="4000">
                <a:solidFill>
                  <a:schemeClr val="bg1"/>
                </a:solidFill>
              </a:defRPr>
            </a:lvl1pPr>
          </a:lstStyle>
          <a:p>
            <a:r>
              <a:rPr lang="en-US"/>
              <a:t>Save</a:t>
            </a:r>
            <a:br>
              <a:rPr lang="en-US"/>
            </a:br>
            <a:r>
              <a:rPr lang="en-US"/>
              <a:t>the</a:t>
            </a:r>
            <a:br>
              <a:rPr lang="en-US"/>
            </a:br>
            <a:r>
              <a:rPr lang="en-US"/>
              <a:t>Date</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10" name="Text Placeholder 9">
            <a:extLst>
              <a:ext uri="{FF2B5EF4-FFF2-40B4-BE49-F238E27FC236}">
                <a16:creationId xmlns:a16="http://schemas.microsoft.com/office/drawing/2014/main" id="{D0AF813C-C793-9347-A26F-9D9BAEEC0A04}"/>
              </a:ext>
            </a:extLst>
          </p:cNvPr>
          <p:cNvSpPr>
            <a:spLocks noGrp="1"/>
          </p:cNvSpPr>
          <p:nvPr>
            <p:ph type="body" sz="quarter" idx="12"/>
          </p:nvPr>
        </p:nvSpPr>
        <p:spPr>
          <a:xfrm>
            <a:off x="4483100" y="1009827"/>
            <a:ext cx="6194425" cy="4543169"/>
          </a:xfrm>
        </p:spPr>
        <p:txBody>
          <a:bodyPr anchor="ctr"/>
          <a:lstStyle>
            <a:lvl1pPr marL="0" indent="0">
              <a:lnSpc>
                <a:spcPct val="100000"/>
              </a:lnSpc>
              <a:buNone/>
              <a:defRPr b="1"/>
            </a:lvl1pPr>
            <a:lvl2pPr marL="457200" indent="0" algn="l">
              <a:lnSpc>
                <a:spcPts val="2000"/>
              </a:lnSpc>
              <a:buFont typeface="Arial" panose="020B0604020202020204" pitchFamily="34" charset="0"/>
              <a:buNone/>
              <a:defRPr/>
            </a:lvl2pPr>
          </a:lstStyle>
          <a:p>
            <a:pPr lvl="0"/>
            <a:r>
              <a:rPr lang="en-US"/>
              <a:t>Click to edit Master text styles</a:t>
            </a:r>
          </a:p>
          <a:p>
            <a:pPr lvl="1"/>
            <a:r>
              <a:rPr lang="en-US"/>
              <a:t>Second level</a:t>
            </a:r>
          </a:p>
        </p:txBody>
      </p:sp>
      <p:pic>
        <p:nvPicPr>
          <p:cNvPr id="13" name="Picture 12">
            <a:extLst>
              <a:ext uri="{FF2B5EF4-FFF2-40B4-BE49-F238E27FC236}">
                <a16:creationId xmlns:a16="http://schemas.microsoft.com/office/drawing/2014/main" id="{2859E2D2-3CD6-B942-AFEC-05B81B9FE542}"/>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1321964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Save the Date_lt grey">
    <p:bg>
      <p:bgPr>
        <a:solidFill>
          <a:srgbClr val="E5E4E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B90B7-747E-9148-9020-3E852B2ED78B}"/>
              </a:ext>
            </a:extLst>
          </p:cNvPr>
          <p:cNvSpPr/>
          <p:nvPr userDrawn="1"/>
        </p:nvSpPr>
        <p:spPr>
          <a:xfrm>
            <a:off x="0" y="3736360"/>
            <a:ext cx="261931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47B591-C53D-C744-944D-CDC1CE9C0DE5}"/>
              </a:ext>
            </a:extLst>
          </p:cNvPr>
          <p:cNvSpPr/>
          <p:nvPr userDrawn="1"/>
        </p:nvSpPr>
        <p:spPr>
          <a:xfrm>
            <a:off x="0" y="2790349"/>
            <a:ext cx="218276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6A3D3-65A1-7746-84A8-EAB7120A585A}"/>
              </a:ext>
            </a:extLst>
          </p:cNvPr>
          <p:cNvSpPr/>
          <p:nvPr userDrawn="1"/>
        </p:nvSpPr>
        <p:spPr>
          <a:xfrm>
            <a:off x="-1" y="1844125"/>
            <a:ext cx="2669463"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83300" y="1703838"/>
            <a:ext cx="1786162" cy="2742627"/>
          </a:xfrm>
        </p:spPr>
        <p:txBody>
          <a:bodyPr anchor="ctr">
            <a:normAutofit/>
          </a:bodyPr>
          <a:lstStyle>
            <a:lvl1pPr>
              <a:lnSpc>
                <a:spcPts val="7400"/>
              </a:lnSpc>
              <a:spcBef>
                <a:spcPts val="600"/>
              </a:spcBef>
              <a:defRPr sz="4000">
                <a:solidFill>
                  <a:schemeClr val="bg1"/>
                </a:solidFill>
              </a:defRPr>
            </a:lvl1pPr>
          </a:lstStyle>
          <a:p>
            <a:r>
              <a:rPr lang="en-US"/>
              <a:t>Save</a:t>
            </a:r>
            <a:br>
              <a:rPr lang="en-US"/>
            </a:br>
            <a:r>
              <a:rPr lang="en-US"/>
              <a:t>the</a:t>
            </a:r>
            <a:br>
              <a:rPr lang="en-US"/>
            </a:br>
            <a:r>
              <a:rPr lang="en-US"/>
              <a:t>Date</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p:txBody>
          <a:bodyPr/>
          <a:lstStyle/>
          <a:p>
            <a:r>
              <a:rPr lang="en-US"/>
              <a:t>Fidelity Internal Information </a:t>
            </a:r>
          </a:p>
        </p:txBody>
      </p:sp>
      <p:sp>
        <p:nvSpPr>
          <p:cNvPr id="10" name="Text Placeholder 9">
            <a:extLst>
              <a:ext uri="{FF2B5EF4-FFF2-40B4-BE49-F238E27FC236}">
                <a16:creationId xmlns:a16="http://schemas.microsoft.com/office/drawing/2014/main" id="{D0AF813C-C793-9347-A26F-9D9BAEEC0A04}"/>
              </a:ext>
            </a:extLst>
          </p:cNvPr>
          <p:cNvSpPr>
            <a:spLocks noGrp="1"/>
          </p:cNvSpPr>
          <p:nvPr>
            <p:ph type="body" sz="quarter" idx="12"/>
          </p:nvPr>
        </p:nvSpPr>
        <p:spPr>
          <a:xfrm>
            <a:off x="4483100" y="1009827"/>
            <a:ext cx="6194425" cy="4543169"/>
          </a:xfrm>
        </p:spPr>
        <p:txBody>
          <a:bodyPr anchor="ctr"/>
          <a:lstStyle>
            <a:lvl1pPr marL="0" indent="0">
              <a:lnSpc>
                <a:spcPct val="100000"/>
              </a:lnSpc>
              <a:buNone/>
              <a:defRPr b="1"/>
            </a:lvl1pPr>
            <a:lvl2pPr marL="457200" indent="0" algn="l">
              <a:lnSpc>
                <a:spcPts val="2000"/>
              </a:lnSpc>
              <a:buFont typeface="Arial" panose="020B0604020202020204" pitchFamily="34" charset="0"/>
              <a:buNone/>
              <a:defRPr/>
            </a:lvl2pPr>
          </a:lstStyle>
          <a:p>
            <a:pPr lvl="0"/>
            <a:r>
              <a:rPr lang="en-US"/>
              <a:t>Click to edit Master text styles</a:t>
            </a:r>
          </a:p>
          <a:p>
            <a:pPr lvl="1"/>
            <a:r>
              <a:rPr lang="en-US"/>
              <a:t>Second level</a:t>
            </a:r>
          </a:p>
        </p:txBody>
      </p:sp>
      <p:pic>
        <p:nvPicPr>
          <p:cNvPr id="12" name="Picture 11">
            <a:extLst>
              <a:ext uri="{FF2B5EF4-FFF2-40B4-BE49-F238E27FC236}">
                <a16:creationId xmlns:a16="http://schemas.microsoft.com/office/drawing/2014/main" id="{11ECE753-4B1E-8540-A383-DC409739CC43}"/>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853378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Q&amp;A_white w/ gri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large&#10;&#10;Description automatically generated">
            <a:extLst>
              <a:ext uri="{FF2B5EF4-FFF2-40B4-BE49-F238E27FC236}">
                <a16:creationId xmlns:a16="http://schemas.microsoft.com/office/drawing/2014/main" id="{5DB6BF35-FAA7-124B-B4EE-9A8780B4939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992816"/>
            <a:ext cx="3302093" cy="902230"/>
          </a:xfrm>
          <a:solidFill>
            <a:schemeClr val="tx1"/>
          </a:solidFill>
        </p:spPr>
        <p:txBody>
          <a:bodyPr anchor="ctr">
            <a:normAutofit/>
          </a:bodyPr>
          <a:lstStyle>
            <a:lvl1pPr algn="ctr">
              <a:defRPr sz="4000">
                <a:solidFill>
                  <a:schemeClr val="bg1"/>
                </a:solidFill>
              </a:defRPr>
            </a:lvl1pPr>
          </a:lstStyle>
          <a:p>
            <a:r>
              <a:rPr lang="en-US"/>
              <a:t>Q &amp; A</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3154650"/>
            <a:ext cx="7543800" cy="1550085"/>
          </a:xfrm>
        </p:spPr>
        <p:txBody>
          <a:bodyPr>
            <a:normAutofit/>
          </a:bodyPr>
          <a:lstStyle>
            <a:lvl1pPr marL="0" indent="0" algn="ctr">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spTree>
    <p:extLst>
      <p:ext uri="{BB962C8B-B14F-4D97-AF65-F5344CB8AC3E}">
        <p14:creationId xmlns:p14="http://schemas.microsoft.com/office/powerpoint/2010/main" val="3369219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Q&amp;A_dk grey w/ lin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796918"/>
            <a:ext cx="3302093" cy="902230"/>
          </a:xfrm>
          <a:noFill/>
        </p:spPr>
        <p:txBody>
          <a:bodyPr anchor="ctr">
            <a:normAutofit/>
          </a:bodyPr>
          <a:lstStyle>
            <a:lvl1pPr algn="ctr">
              <a:defRPr sz="4800">
                <a:solidFill>
                  <a:schemeClr val="bg1"/>
                </a:solidFill>
              </a:defRPr>
            </a:lvl1pPr>
          </a:lstStyle>
          <a:p>
            <a:r>
              <a:rPr lang="en-US"/>
              <a:t>Q &amp; A</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3" name="Freeform 2">
            <a:extLst>
              <a:ext uri="{FF2B5EF4-FFF2-40B4-BE49-F238E27FC236}">
                <a16:creationId xmlns:a16="http://schemas.microsoft.com/office/drawing/2014/main" id="{58567F4C-32DA-8340-B7C5-30F44BD62016}"/>
              </a:ext>
            </a:extLst>
          </p:cNvPr>
          <p:cNvSpPr/>
          <p:nvPr userDrawn="1"/>
        </p:nvSpPr>
        <p:spPr>
          <a:xfrm>
            <a:off x="0" y="4894730"/>
            <a:ext cx="12192000" cy="1111624"/>
          </a:xfrm>
          <a:custGeom>
            <a:avLst/>
            <a:gdLst>
              <a:gd name="connsiteX0" fmla="*/ 0 w 12156141"/>
              <a:gd name="connsiteY0" fmla="*/ 627530 h 1201271"/>
              <a:gd name="connsiteX1" fmla="*/ 4069976 w 12156141"/>
              <a:gd name="connsiteY1" fmla="*/ 233083 h 1201271"/>
              <a:gd name="connsiteX2" fmla="*/ 10811435 w 12156141"/>
              <a:gd name="connsiteY2" fmla="*/ 1201271 h 1201271"/>
              <a:gd name="connsiteX3" fmla="*/ 11241741 w 12156141"/>
              <a:gd name="connsiteY3" fmla="*/ 0 h 1201271"/>
              <a:gd name="connsiteX4" fmla="*/ 10255624 w 12156141"/>
              <a:gd name="connsiteY4" fmla="*/ 0 h 1201271"/>
              <a:gd name="connsiteX5" fmla="*/ 11779624 w 12156141"/>
              <a:gd name="connsiteY5" fmla="*/ 824753 h 1201271"/>
              <a:gd name="connsiteX6" fmla="*/ 12156141 w 12156141"/>
              <a:gd name="connsiteY6" fmla="*/ 699247 h 120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6141" h="1201271">
                <a:moveTo>
                  <a:pt x="0" y="627530"/>
                </a:moveTo>
                <a:lnTo>
                  <a:pt x="4069976" y="233083"/>
                </a:lnTo>
                <a:lnTo>
                  <a:pt x="10811435" y="1201271"/>
                </a:lnTo>
                <a:lnTo>
                  <a:pt x="11241741" y="0"/>
                </a:lnTo>
                <a:lnTo>
                  <a:pt x="10255624" y="0"/>
                </a:lnTo>
                <a:lnTo>
                  <a:pt x="11779624" y="824753"/>
                </a:lnTo>
                <a:lnTo>
                  <a:pt x="12156141" y="699247"/>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2958752"/>
            <a:ext cx="7543800" cy="1550085"/>
          </a:xfrm>
        </p:spPr>
        <p:txBody>
          <a:bodyPr>
            <a:normAutofit/>
          </a:bodyPr>
          <a:lstStyle>
            <a:lvl1pPr marL="0" indent="0" algn="ctr">
              <a:lnSpc>
                <a:spcPct val="100000"/>
              </a:lnSpc>
              <a:buNone/>
              <a:defRPr sz="2500">
                <a:solidFill>
                  <a:schemeClr val="bg1"/>
                </a:solidFill>
              </a:defRPr>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spTree>
    <p:extLst>
      <p:ext uri="{BB962C8B-B14F-4D97-AF65-F5344CB8AC3E}">
        <p14:creationId xmlns:p14="http://schemas.microsoft.com/office/powerpoint/2010/main" val="3197845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Divider_white grid w/ teal shap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2A74E6C-3769-ED49-A500-21C146D091AC}"/>
              </a:ext>
            </a:extLst>
          </p:cNvPr>
          <p:cNvSpPr/>
          <p:nvPr userDrawn="1"/>
        </p:nvSpPr>
        <p:spPr>
          <a:xfrm>
            <a:off x="4803112" y="1587640"/>
            <a:ext cx="6018963" cy="3145134"/>
          </a:xfrm>
          <a:custGeom>
            <a:avLst/>
            <a:gdLst>
              <a:gd name="connsiteX0" fmla="*/ 0 w 6018963"/>
              <a:gd name="connsiteY0" fmla="*/ 1155560 h 3145134"/>
              <a:gd name="connsiteX1" fmla="*/ 1718268 w 6018963"/>
              <a:gd name="connsiteY1" fmla="*/ 492369 h 3145134"/>
              <a:gd name="connsiteX2" fmla="*/ 2853732 w 6018963"/>
              <a:gd name="connsiteY2" fmla="*/ 683287 h 3145134"/>
              <a:gd name="connsiteX3" fmla="*/ 4139921 w 6018963"/>
              <a:gd name="connsiteY3" fmla="*/ 0 h 3145134"/>
              <a:gd name="connsiteX4" fmla="*/ 6018963 w 6018963"/>
              <a:gd name="connsiteY4" fmla="*/ 2019718 h 3145134"/>
              <a:gd name="connsiteX5" fmla="*/ 5184950 w 6018963"/>
              <a:gd name="connsiteY5" fmla="*/ 2381459 h 3145134"/>
              <a:gd name="connsiteX6" fmla="*/ 5084466 w 6018963"/>
              <a:gd name="connsiteY6" fmla="*/ 3004457 h 3145134"/>
              <a:gd name="connsiteX7" fmla="*/ 3165231 w 6018963"/>
              <a:gd name="connsiteY7" fmla="*/ 2632668 h 3145134"/>
              <a:gd name="connsiteX8" fmla="*/ 2160396 w 6018963"/>
              <a:gd name="connsiteY8" fmla="*/ 3145134 h 3145134"/>
              <a:gd name="connsiteX9" fmla="*/ 341644 w 6018963"/>
              <a:gd name="connsiteY9" fmla="*/ 1889090 h 3145134"/>
              <a:gd name="connsiteX10" fmla="*/ 0 w 6018963"/>
              <a:gd name="connsiteY10" fmla="*/ 1155560 h 314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18963" h="3145134">
                <a:moveTo>
                  <a:pt x="0" y="1155560"/>
                </a:moveTo>
                <a:lnTo>
                  <a:pt x="1718268" y="492369"/>
                </a:lnTo>
                <a:lnTo>
                  <a:pt x="2853732" y="683287"/>
                </a:lnTo>
                <a:lnTo>
                  <a:pt x="4139921" y="0"/>
                </a:lnTo>
                <a:lnTo>
                  <a:pt x="6018963" y="2019718"/>
                </a:lnTo>
                <a:lnTo>
                  <a:pt x="5184950" y="2381459"/>
                </a:lnTo>
                <a:lnTo>
                  <a:pt x="5084466" y="3004457"/>
                </a:lnTo>
                <a:lnTo>
                  <a:pt x="3165231" y="2632668"/>
                </a:lnTo>
                <a:lnTo>
                  <a:pt x="2160396" y="3145134"/>
                </a:lnTo>
                <a:lnTo>
                  <a:pt x="341644" y="1889090"/>
                </a:lnTo>
                <a:lnTo>
                  <a:pt x="0" y="115556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8508C22-B7C4-B241-AD4F-D4CC66770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886053" y="2716511"/>
            <a:ext cx="6419895" cy="923330"/>
          </a:xfrm>
          <a:solidFill>
            <a:schemeClr val="tx1"/>
          </a:solidFill>
        </p:spPr>
        <p:txBody>
          <a:bodyPr tIns="182880" bIns="182880" anchor="ctr">
            <a:spAutoFit/>
          </a:bodyPr>
          <a:lstStyle>
            <a:lvl1pPr algn="ctr">
              <a:defRPr sz="4000">
                <a:solidFill>
                  <a:schemeClr val="bg1"/>
                </a:solidFill>
              </a:defRPr>
            </a:lvl1pPr>
          </a:lstStyle>
          <a:p>
            <a:r>
              <a:rPr lang="en-US"/>
              <a:t>Section Divider</a:t>
            </a:r>
          </a:p>
        </p:txBody>
      </p:sp>
    </p:spTree>
    <p:extLst>
      <p:ext uri="{BB962C8B-B14F-4D97-AF65-F5344CB8AC3E}">
        <p14:creationId xmlns:p14="http://schemas.microsoft.com/office/powerpoint/2010/main" val="17908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Let's continue the convo_white">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BB35649E-1BF0-9741-83EB-BF02B0B626C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36100" y="3048000"/>
            <a:ext cx="2755900" cy="3810000"/>
          </a:xfrm>
          <a:prstGeom prst="rect">
            <a:avLst/>
          </a:prstGeom>
        </p:spPr>
      </p:pic>
      <p:sp>
        <p:nvSpPr>
          <p:cNvPr id="3" name="Freeform 2">
            <a:extLst>
              <a:ext uri="{FF2B5EF4-FFF2-40B4-BE49-F238E27FC236}">
                <a16:creationId xmlns:a16="http://schemas.microsoft.com/office/drawing/2014/main" id="{7A4E40C7-567E-C24B-8BC0-3C02AC9BACA8}"/>
              </a:ext>
            </a:extLst>
          </p:cNvPr>
          <p:cNvSpPr/>
          <p:nvPr userDrawn="1"/>
        </p:nvSpPr>
        <p:spPr>
          <a:xfrm>
            <a:off x="0" y="5497033"/>
            <a:ext cx="12206177" cy="808074"/>
          </a:xfrm>
          <a:custGeom>
            <a:avLst/>
            <a:gdLst>
              <a:gd name="connsiteX0" fmla="*/ 0 w 12206177"/>
              <a:gd name="connsiteY0" fmla="*/ 754911 h 808074"/>
              <a:gd name="connsiteX1" fmla="*/ 3615070 w 12206177"/>
              <a:gd name="connsiteY1" fmla="*/ 233916 h 808074"/>
              <a:gd name="connsiteX2" fmla="*/ 1828800 w 12206177"/>
              <a:gd name="connsiteY2" fmla="*/ 53162 h 808074"/>
              <a:gd name="connsiteX3" fmla="*/ 3359888 w 12206177"/>
              <a:gd name="connsiteY3" fmla="*/ 808074 h 808074"/>
              <a:gd name="connsiteX4" fmla="*/ 6964326 w 12206177"/>
              <a:gd name="connsiteY4" fmla="*/ 0 h 808074"/>
              <a:gd name="connsiteX5" fmla="*/ 9462977 w 12206177"/>
              <a:gd name="connsiteY5" fmla="*/ 776176 h 808074"/>
              <a:gd name="connsiteX6" fmla="*/ 12206177 w 12206177"/>
              <a:gd name="connsiteY6" fmla="*/ 350874 h 80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177" h="808074">
                <a:moveTo>
                  <a:pt x="0" y="754911"/>
                </a:moveTo>
                <a:lnTo>
                  <a:pt x="3615070" y="233916"/>
                </a:lnTo>
                <a:lnTo>
                  <a:pt x="1828800" y="53162"/>
                </a:lnTo>
                <a:lnTo>
                  <a:pt x="3359888" y="808074"/>
                </a:lnTo>
                <a:lnTo>
                  <a:pt x="6964326" y="0"/>
                </a:lnTo>
                <a:lnTo>
                  <a:pt x="9462977" y="776176"/>
                </a:lnTo>
                <a:lnTo>
                  <a:pt x="12206177" y="35087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922104" y="1058565"/>
            <a:ext cx="6347791" cy="2370435"/>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654970"/>
            <a:ext cx="6347791" cy="1655762"/>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pic>
        <p:nvPicPr>
          <p:cNvPr id="12" name="Picture 11">
            <a:extLst>
              <a:ext uri="{FF2B5EF4-FFF2-40B4-BE49-F238E27FC236}">
                <a16:creationId xmlns:a16="http://schemas.microsoft.com/office/drawing/2014/main" id="{8E32C1DA-BDE5-7743-B38B-541A7AC44E01}"/>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2652882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Let's continue the convo_white w/ lin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050986" y="2171141"/>
            <a:ext cx="8090024" cy="966019"/>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468743"/>
            <a:ext cx="6347791" cy="966019"/>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sp>
        <p:nvSpPr>
          <p:cNvPr id="3" name="Freeform 2">
            <a:extLst>
              <a:ext uri="{FF2B5EF4-FFF2-40B4-BE49-F238E27FC236}">
                <a16:creationId xmlns:a16="http://schemas.microsoft.com/office/drawing/2014/main" id="{4FDF7DE3-43EF-774C-BD2D-3DEA2AFF12D1}"/>
              </a:ext>
            </a:extLst>
          </p:cNvPr>
          <p:cNvSpPr/>
          <p:nvPr userDrawn="1"/>
        </p:nvSpPr>
        <p:spPr>
          <a:xfrm>
            <a:off x="0" y="5147733"/>
            <a:ext cx="12192000" cy="1032934"/>
          </a:xfrm>
          <a:custGeom>
            <a:avLst/>
            <a:gdLst>
              <a:gd name="connsiteX0" fmla="*/ 0 w 12192000"/>
              <a:gd name="connsiteY0" fmla="*/ 1032934 h 1032934"/>
              <a:gd name="connsiteX1" fmla="*/ 3826933 w 12192000"/>
              <a:gd name="connsiteY1" fmla="*/ 186267 h 1032934"/>
              <a:gd name="connsiteX2" fmla="*/ 2336800 w 12192000"/>
              <a:gd name="connsiteY2" fmla="*/ 0 h 1032934"/>
              <a:gd name="connsiteX3" fmla="*/ 3149600 w 12192000"/>
              <a:gd name="connsiteY3" fmla="*/ 863600 h 1032934"/>
              <a:gd name="connsiteX4" fmla="*/ 6891867 w 12192000"/>
              <a:gd name="connsiteY4" fmla="*/ 118534 h 1032934"/>
              <a:gd name="connsiteX5" fmla="*/ 11667067 w 12192000"/>
              <a:gd name="connsiteY5" fmla="*/ 863600 h 1032934"/>
              <a:gd name="connsiteX6" fmla="*/ 12192000 w 12192000"/>
              <a:gd name="connsiteY6" fmla="*/ 558800 h 103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032934">
                <a:moveTo>
                  <a:pt x="0" y="1032934"/>
                </a:moveTo>
                <a:lnTo>
                  <a:pt x="3826933" y="186267"/>
                </a:lnTo>
                <a:lnTo>
                  <a:pt x="2336800" y="0"/>
                </a:lnTo>
                <a:lnTo>
                  <a:pt x="3149600" y="863600"/>
                </a:lnTo>
                <a:lnTo>
                  <a:pt x="6891867" y="118534"/>
                </a:lnTo>
                <a:lnTo>
                  <a:pt x="11667067" y="863600"/>
                </a:lnTo>
                <a:lnTo>
                  <a:pt x="12192000" y="558800"/>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6E9239E-F697-9F42-9839-330879DF921F}"/>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666223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794D2-F7B1-939C-51CB-DC442CD7A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B955081-1574-EA0B-E5C1-083CA5EFAB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21ABF89-5DD3-FEE0-3D50-116D797F6AE5}"/>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a:extLst>
              <a:ext uri="{FF2B5EF4-FFF2-40B4-BE49-F238E27FC236}">
                <a16:creationId xmlns:a16="http://schemas.microsoft.com/office/drawing/2014/main" id="{F6276D4F-B937-91A1-4781-39999862040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BB3D50-1F88-A86F-5704-E06C93EBB9BF}"/>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717693133"/>
      </p:ext>
    </p:extLst>
  </p:cSld>
  <p:clrMapOvr>
    <a:masterClrMapping/>
  </p:clrMapOvr>
  <p:hf sldNum="0" hd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C90E5-9847-D312-68D7-139D78354F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296F34-A8DC-4C26-FE78-C44D7AD474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AD88F0-FCEE-E581-6075-5FF5243CC0E0}"/>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a:extLst>
              <a:ext uri="{FF2B5EF4-FFF2-40B4-BE49-F238E27FC236}">
                <a16:creationId xmlns:a16="http://schemas.microsoft.com/office/drawing/2014/main" id="{F3A210E1-7082-67D3-593F-0F3B4127C4F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31BE5B5-5B03-8DFC-DDA3-27185EF910D7}"/>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338688264"/>
      </p:ext>
    </p:extLst>
  </p:cSld>
  <p:clrMapOvr>
    <a:masterClrMapping/>
  </p:clrMapOvr>
  <p:hf sldNum="0" hdr="0" dt="0"/>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60F93-D67B-3999-D838-51C2E3671E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65B1AD0-D7C3-1F2D-9476-5D68BA18215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CBEA11-3E1C-270B-B8C1-F276727D42BF}"/>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a:extLst>
              <a:ext uri="{FF2B5EF4-FFF2-40B4-BE49-F238E27FC236}">
                <a16:creationId xmlns:a16="http://schemas.microsoft.com/office/drawing/2014/main" id="{27E06D4D-2DFC-08DB-0417-DD93C4E8A9A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C209C9-DB23-796E-B116-73849C5B9F1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4480913"/>
      </p:ext>
    </p:extLst>
  </p:cSld>
  <p:clrMapOvr>
    <a:masterClrMapping/>
  </p:clrMapOvr>
  <p:hf sldNum="0" hd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09BD2-3668-9310-38F6-BA04A9A22C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87B1A5-AB1F-3550-EFE4-2EBC830405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7BFFCF-0A77-CF0E-A26E-C23EC909F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6134FF-400E-2573-D336-008AF9769804}"/>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6" name="Footer Placeholder 5">
            <a:extLst>
              <a:ext uri="{FF2B5EF4-FFF2-40B4-BE49-F238E27FC236}">
                <a16:creationId xmlns:a16="http://schemas.microsoft.com/office/drawing/2014/main" id="{C3F52482-A41E-BD1C-FF2B-A32EAEA003F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FF632B-01C0-C87D-DC68-25ECD8F253FE}"/>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42351707"/>
      </p:ext>
    </p:extLst>
  </p:cSld>
  <p:clrMapOvr>
    <a:masterClrMapping/>
  </p:clrMapOvr>
  <p:hf sldNum="0" hd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066DAB-ED5C-8323-92D5-24B723EBA0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C8CC11B-35E7-C32C-607E-492490A19B4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698B5E-0B64-3C28-B45E-F59022542A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A6E8DF-016A-8086-18F5-F5D7B46C1F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156411-C465-625D-41EB-0AF492AEAB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F2BE083-7951-448B-2FF7-E32106FF4A01}"/>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8" name="Footer Placeholder 7">
            <a:extLst>
              <a:ext uri="{FF2B5EF4-FFF2-40B4-BE49-F238E27FC236}">
                <a16:creationId xmlns:a16="http://schemas.microsoft.com/office/drawing/2014/main" id="{897B589F-E0C7-F028-BC2C-3689F80E1B8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09D1FA3E-7F73-A19E-1176-1654B6D3C486}"/>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38170756"/>
      </p:ext>
    </p:extLst>
  </p:cSld>
  <p:clrMapOvr>
    <a:masterClrMapping/>
  </p:clrMapOvr>
  <p:hf sldNum="0" hd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57F0F-EB64-4916-FD1D-6AB3231BE2C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9DFCAC-10A4-03CA-A82D-BE4A909C4281}"/>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4" name="Footer Placeholder 3">
            <a:extLst>
              <a:ext uri="{FF2B5EF4-FFF2-40B4-BE49-F238E27FC236}">
                <a16:creationId xmlns:a16="http://schemas.microsoft.com/office/drawing/2014/main" id="{2240EE60-945B-6E57-389B-A4858EC58707}"/>
              </a:ext>
            </a:extLst>
          </p:cNvPr>
          <p:cNvSpPr>
            <a:spLocks noGrp="1"/>
          </p:cNvSpPr>
          <p:nvPr>
            <p:ph type="ftr" sz="quarter" idx="11"/>
          </p:nvPr>
        </p:nvSpPr>
        <p:spPr/>
        <p:txBody>
          <a:bodyPr/>
          <a:lstStyle/>
          <a:p>
            <a:pPr defTabSz="713232"/>
            <a:r>
              <a:rPr lang="en-US">
                <a:solidFill>
                  <a:prstClr val="white">
                    <a:lumMod val="65000"/>
                  </a:prstClr>
                </a:solidFill>
              </a:rPr>
              <a:t>Fidelity Confidential Information</a:t>
            </a:r>
          </a:p>
        </p:txBody>
      </p:sp>
      <p:sp>
        <p:nvSpPr>
          <p:cNvPr id="5" name="Slide Number Placeholder 4">
            <a:extLst>
              <a:ext uri="{FF2B5EF4-FFF2-40B4-BE49-F238E27FC236}">
                <a16:creationId xmlns:a16="http://schemas.microsoft.com/office/drawing/2014/main" id="{0D7FD3D4-4C31-4250-BD8D-ADE031B514B7}"/>
              </a:ext>
            </a:extLst>
          </p:cNvPr>
          <p:cNvSpPr>
            <a:spLocks noGrp="1"/>
          </p:cNvSpPr>
          <p:nvPr>
            <p:ph type="sldNum" sz="quarter" idx="12"/>
          </p:nvPr>
        </p:nvSpPr>
        <p:spPr/>
        <p:txBody>
          <a:bodyPr/>
          <a:lstStyle/>
          <a:p>
            <a:pPr defTabSz="713232"/>
            <a:fld id="{F0AB4D68-7059-BD42-9D5B-783643AE687C}" type="slidenum">
              <a:rPr lang="en-US" smtClean="0">
                <a:solidFill>
                  <a:prstClr val="white">
                    <a:lumMod val="65000"/>
                  </a:prstClr>
                </a:solidFill>
              </a:rPr>
              <a:pPr defTabSz="713232"/>
              <a:t>‹#›</a:t>
            </a:fld>
            <a:endParaRPr lang="en-US">
              <a:solidFill>
                <a:prstClr val="white">
                  <a:lumMod val="65000"/>
                </a:prstClr>
              </a:solidFill>
            </a:endParaRPr>
          </a:p>
        </p:txBody>
      </p:sp>
    </p:spTree>
    <p:extLst>
      <p:ext uri="{BB962C8B-B14F-4D97-AF65-F5344CB8AC3E}">
        <p14:creationId xmlns:p14="http://schemas.microsoft.com/office/powerpoint/2010/main" val="724815359"/>
      </p:ext>
    </p:extLst>
  </p:cSld>
  <p:clrMapOvr>
    <a:masterClrMapping/>
  </p:clrMapOvr>
  <p:hf hd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8E92819-941F-DBC5-69C8-AC7D1B1FA37E}"/>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3" name="Footer Placeholder 2">
            <a:extLst>
              <a:ext uri="{FF2B5EF4-FFF2-40B4-BE49-F238E27FC236}">
                <a16:creationId xmlns:a16="http://schemas.microsoft.com/office/drawing/2014/main" id="{89059ED9-7435-7A25-5190-00536BCD713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FC1DC47-884B-FD85-AEA2-A302CCD500E5}"/>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6375172"/>
      </p:ext>
    </p:extLst>
  </p:cSld>
  <p:clrMapOvr>
    <a:masterClrMapping/>
  </p:clrMapOvr>
  <p:hf sldNum="0" hdr="0" dt="0"/>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C071E-FEDD-FDAE-C81F-CE0E1D5438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F260FB-461D-8508-675B-8F132CFB56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660F85-7C9D-8E27-A249-F8E68E83DD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637F7B-286D-F07C-E121-29650C4CCB57}"/>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6" name="Footer Placeholder 5">
            <a:extLst>
              <a:ext uri="{FF2B5EF4-FFF2-40B4-BE49-F238E27FC236}">
                <a16:creationId xmlns:a16="http://schemas.microsoft.com/office/drawing/2014/main" id="{93B15AFC-6A1B-1485-9F09-505D08CABE4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AF1B653-9131-447B-A2EC-0879A2A98CE3}"/>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812956867"/>
      </p:ext>
    </p:extLst>
  </p:cSld>
  <p:clrMapOvr>
    <a:masterClrMapping/>
  </p:clrMapOvr>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Divider_white w/ gr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508C22-B7C4-B241-AD4F-D4CC66770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886053" y="2716511"/>
            <a:ext cx="6419895" cy="923330"/>
          </a:xfrm>
          <a:solidFill>
            <a:schemeClr val="tx1"/>
          </a:solidFill>
        </p:spPr>
        <p:txBody>
          <a:bodyPr tIns="182880" bIns="182880" anchor="ctr">
            <a:spAutoFit/>
          </a:bodyPr>
          <a:lstStyle>
            <a:lvl1pPr algn="ctr">
              <a:defRPr sz="4000">
                <a:solidFill>
                  <a:schemeClr val="bg1"/>
                </a:solidFill>
              </a:defRPr>
            </a:lvl1pPr>
          </a:lstStyle>
          <a:p>
            <a:r>
              <a:rPr lang="en-US"/>
              <a:t>Section Divider</a:t>
            </a:r>
          </a:p>
        </p:txBody>
      </p:sp>
    </p:spTree>
    <p:extLst>
      <p:ext uri="{BB962C8B-B14F-4D97-AF65-F5344CB8AC3E}">
        <p14:creationId xmlns:p14="http://schemas.microsoft.com/office/powerpoint/2010/main" val="100000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3D99F-8930-D3FA-78D3-5FA4EDA028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AC82F0-3F93-E7F0-BC37-3A7C095097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5227D8E-821F-BB6E-434C-7701C0808C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5D9FFC-3066-54B3-F41A-2D0696A2F1A6}"/>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6" name="Footer Placeholder 5">
            <a:extLst>
              <a:ext uri="{FF2B5EF4-FFF2-40B4-BE49-F238E27FC236}">
                <a16:creationId xmlns:a16="http://schemas.microsoft.com/office/drawing/2014/main" id="{89CAAD5E-5606-B82B-45C9-FCE69996A8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2A67BBB-9257-9932-E96C-95E4EC72E7A9}"/>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6460598"/>
      </p:ext>
    </p:extLst>
  </p:cSld>
  <p:clrMapOvr>
    <a:masterClrMapping/>
  </p:clrMapOvr>
  <p:hf sldNum="0" hdr="0" dt="0"/>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11422-EFD1-84F4-045B-F5E0CAB2E6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5E1DDD-376D-5A1C-D24F-3504A80523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981C8C-812D-D09A-2060-25C72537C9DA}"/>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a:extLst>
              <a:ext uri="{FF2B5EF4-FFF2-40B4-BE49-F238E27FC236}">
                <a16:creationId xmlns:a16="http://schemas.microsoft.com/office/drawing/2014/main" id="{1F27F63A-5D51-232B-77C6-A5CA6A335E4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71B6115-3A7B-1B2C-3D4B-9CE22E8A7960}"/>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6196675"/>
      </p:ext>
    </p:extLst>
  </p:cSld>
  <p:clrMapOvr>
    <a:masterClrMapping/>
  </p:clrMapOvr>
  <p:hf sldNum="0" hdr="0" dt="0"/>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AB6D4F-EB63-6EBC-1541-E664F4D282B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8674F5C-F9DE-0BEE-36B6-0AABC97325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4C9374-6FEF-2F44-2BCE-6E728419879B}"/>
              </a:ext>
            </a:extLst>
          </p:cNvPr>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a:extLst>
              <a:ext uri="{FF2B5EF4-FFF2-40B4-BE49-F238E27FC236}">
                <a16:creationId xmlns:a16="http://schemas.microsoft.com/office/drawing/2014/main" id="{52CFDFC5-A1CE-F9AD-6AB5-4DC76765AE3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1868AB-934B-EC0F-313C-40731FA5356C}"/>
              </a:ext>
            </a:extLst>
          </p:cNvPr>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272344347"/>
      </p:ext>
    </p:extLst>
  </p:cSld>
  <p:clrMapOvr>
    <a:masterClrMapping/>
  </p:clrMapOvr>
  <p:hf sldNum="0" hdr="0" dt="0"/>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2 part text and picture/chart_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516860" y="2117996"/>
            <a:ext cx="4389120" cy="3616960"/>
          </a:xfrm>
        </p:spPr>
        <p:txBody>
          <a:bodyP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1287309" y="2117997"/>
            <a:ext cx="4387833" cy="3616959"/>
          </a:xfrm>
        </p:spPr>
        <p:txBody>
          <a:bodyPr>
            <a:normAutofit/>
          </a:bodyPr>
          <a:lstStyle>
            <a:lvl1pPr marL="285750" indent="-285750">
              <a:lnSpc>
                <a:spcPts val="2400"/>
              </a:lnSpc>
              <a:spcAft>
                <a:spcPts val="1200"/>
              </a:spcAft>
              <a:buSzPct val="100000"/>
              <a:buFont typeface="Arial" panose="020B0604020202020204" pitchFamily="34" charset="0"/>
              <a:buChar char="•"/>
              <a:defRPr sz="2000"/>
            </a:lvl1pPr>
            <a:lvl2pPr marL="457200" indent="0">
              <a:lnSpc>
                <a:spcPts val="1800"/>
              </a:lnSpc>
              <a:spcAft>
                <a:spcPts val="1200"/>
              </a:spcAft>
              <a:buNone/>
              <a:defRPr sz="1400"/>
            </a:lvl2pPr>
          </a:lstStyle>
          <a:p>
            <a:pPr lvl="0"/>
            <a:r>
              <a:rPr lang="en-US"/>
              <a:t>Click to edit Master text styles</a:t>
            </a:r>
          </a:p>
        </p:txBody>
      </p:sp>
      <p:sp>
        <p:nvSpPr>
          <p:cNvPr id="7" name="Title 1">
            <a:extLst>
              <a:ext uri="{FF2B5EF4-FFF2-40B4-BE49-F238E27FC236}">
                <a16:creationId xmlns:a16="http://schemas.microsoft.com/office/drawing/2014/main" id="{16DB9E1F-85E3-854B-BF03-8C33B525E9EC}"/>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9" name="Text Placeholder 4">
            <a:extLst>
              <a:ext uri="{FF2B5EF4-FFF2-40B4-BE49-F238E27FC236}">
                <a16:creationId xmlns:a16="http://schemas.microsoft.com/office/drawing/2014/main" id="{E4610C01-9B8A-4345-ACD8-3CC3D67235CE}"/>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65258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2FF62-8DBF-74E8-7B57-8F14D8F7022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6634EF-8233-B3C1-798F-FA478252CD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C3842BE-86EC-8C65-6783-D59B7A7D0454}"/>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27B29200-60A3-821F-97AB-E55F63C4DB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947FF-3ADB-331A-3F0C-5998C552B344}"/>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220322807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7F9E6A-D3F7-8D6D-3BD3-94C43D65A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72723D-B3E4-4851-C9DA-B5880684F78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249F5E-7EEB-85C1-F6B5-2E94A37E3093}"/>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8BB4DB69-D0C2-AF46-710C-9ACEC77824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7CE116-3C0D-8B6A-C111-62416BF676F5}"/>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76240389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D7E8-63E2-5218-EB24-44E9BA7F57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93EC7E-CED5-61B3-5543-94413604428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4EDE26-E127-AA4D-3837-6CA524FF730D}"/>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224FD3C1-C5C0-D06A-7675-20E0CF830B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B3BED4-CC18-36C9-94C2-BA587FCE2016}"/>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272412477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2DF2-AA8A-D802-9993-8EABCD87802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D44D07-2BC6-AD04-4CFA-D8CA0CC9D7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C48F0FE-0DC4-43F0-BE86-A3E8E86181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C1D1AE2-C720-6CEC-4794-F1988F004CB6}"/>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6" name="Footer Placeholder 5">
            <a:extLst>
              <a:ext uri="{FF2B5EF4-FFF2-40B4-BE49-F238E27FC236}">
                <a16:creationId xmlns:a16="http://schemas.microsoft.com/office/drawing/2014/main" id="{B4F8B591-E923-A2A7-E020-8241C81ECD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71B691-A8D9-2638-C2E3-DA9AB8FE0265}"/>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145196821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9DB3A-C550-76A3-D4AE-325AC7F015C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7FCDC9-5AD1-300A-0C77-6BF2BD7CA3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23A43F4-6B18-2C15-3E19-D0ADBE5F597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DE55F7-3926-099D-57C2-0598AF1C2E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E21791C-DAB8-12B9-5474-24316DE9E4F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8BE326-5AE2-E607-4F36-8230BF7B73B4}"/>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8" name="Footer Placeholder 7">
            <a:extLst>
              <a:ext uri="{FF2B5EF4-FFF2-40B4-BE49-F238E27FC236}">
                <a16:creationId xmlns:a16="http://schemas.microsoft.com/office/drawing/2014/main" id="{0375A0E9-597A-C2AF-D4E2-56D7951E03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70FEFBF-31B1-3A2B-FF1B-D1D32C708B42}"/>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69646918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81E9A5-5D0A-0DF9-B331-F9308D8007C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A41B490-22FC-018F-8DBF-8DECD257F2BC}"/>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4" name="Footer Placeholder 3">
            <a:extLst>
              <a:ext uri="{FF2B5EF4-FFF2-40B4-BE49-F238E27FC236}">
                <a16:creationId xmlns:a16="http://schemas.microsoft.com/office/drawing/2014/main" id="{5043BF0B-76E4-84A4-A4D7-A344CB6CEB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4F740C2-1B02-6CF8-E768-45C9782446D7}"/>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37963424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Divider_dk grey w/ line">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BB60E9A3-DF61-ED48-8B66-AC8254320472}"/>
              </a:ext>
            </a:extLst>
          </p:cNvPr>
          <p:cNvSpPr/>
          <p:nvPr userDrawn="1"/>
        </p:nvSpPr>
        <p:spPr>
          <a:xfrm>
            <a:off x="0" y="4863402"/>
            <a:ext cx="12178602" cy="793820"/>
          </a:xfrm>
          <a:custGeom>
            <a:avLst/>
            <a:gdLst>
              <a:gd name="connsiteX0" fmla="*/ 0 w 12178602"/>
              <a:gd name="connsiteY0" fmla="*/ 793820 h 793820"/>
              <a:gd name="connsiteX1" fmla="*/ 1617785 w 12178602"/>
              <a:gd name="connsiteY1" fmla="*/ 160774 h 793820"/>
              <a:gd name="connsiteX2" fmla="*/ 783771 w 12178602"/>
              <a:gd name="connsiteY2" fmla="*/ 0 h 793820"/>
              <a:gd name="connsiteX3" fmla="*/ 2009670 w 12178602"/>
              <a:gd name="connsiteY3" fmla="*/ 592853 h 793820"/>
              <a:gd name="connsiteX4" fmla="*/ 6963508 w 12178602"/>
              <a:gd name="connsiteY4" fmla="*/ 110532 h 793820"/>
              <a:gd name="connsiteX5" fmla="*/ 10168932 w 12178602"/>
              <a:gd name="connsiteY5" fmla="*/ 633046 h 793820"/>
              <a:gd name="connsiteX6" fmla="*/ 12178602 w 12178602"/>
              <a:gd name="connsiteY6" fmla="*/ 221064 h 79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78602" h="793820">
                <a:moveTo>
                  <a:pt x="0" y="793820"/>
                </a:moveTo>
                <a:lnTo>
                  <a:pt x="1617785" y="160774"/>
                </a:lnTo>
                <a:lnTo>
                  <a:pt x="783771" y="0"/>
                </a:lnTo>
                <a:lnTo>
                  <a:pt x="2009670" y="592853"/>
                </a:lnTo>
                <a:lnTo>
                  <a:pt x="6963508" y="110532"/>
                </a:lnTo>
                <a:lnTo>
                  <a:pt x="10168932" y="633046"/>
                </a:lnTo>
                <a:lnTo>
                  <a:pt x="12178602" y="22106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C7DCA9FA-F5D9-C34D-9F1B-240FAFEEFE71}"/>
              </a:ext>
            </a:extLst>
          </p:cNvPr>
          <p:cNvSpPr>
            <a:spLocks noGrp="1"/>
          </p:cNvSpPr>
          <p:nvPr>
            <p:ph type="ctrTitle" hasCustomPrompt="1"/>
          </p:nvPr>
        </p:nvSpPr>
        <p:spPr>
          <a:xfrm>
            <a:off x="2182239" y="1108806"/>
            <a:ext cx="7827523" cy="2387600"/>
          </a:xfrm>
        </p:spPr>
        <p:txBody>
          <a:bodyPr anchor="b">
            <a:normAutofit/>
          </a:bodyPr>
          <a:lstStyle>
            <a:lvl1pPr algn="ctr">
              <a:defRPr sz="4000">
                <a:solidFill>
                  <a:schemeClr val="bg1"/>
                </a:solidFill>
              </a:defRPr>
            </a:lvl1pPr>
          </a:lstStyle>
          <a:p>
            <a:r>
              <a:rPr lang="en-US"/>
              <a:t>Section Divider</a:t>
            </a:r>
          </a:p>
        </p:txBody>
      </p:sp>
    </p:spTree>
    <p:extLst>
      <p:ext uri="{BB962C8B-B14F-4D97-AF65-F5344CB8AC3E}">
        <p14:creationId xmlns:p14="http://schemas.microsoft.com/office/powerpoint/2010/main" val="3363968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340BD1-613F-940A-5574-5F9D771EBC2C}"/>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3" name="Footer Placeholder 2">
            <a:extLst>
              <a:ext uri="{FF2B5EF4-FFF2-40B4-BE49-F238E27FC236}">
                <a16:creationId xmlns:a16="http://schemas.microsoft.com/office/drawing/2014/main" id="{EAB42E9A-AF6C-6DED-9D8B-F94B82219A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A43BF99-0343-EF87-85B6-6249DCA89A1C}"/>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329537275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9D761-5BCD-0222-33CF-A9E32691C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ACBA1E-4287-929D-47B3-17EB24D45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EBB974-AAC3-39C7-55C1-A211B0ED4C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26B5C3-269E-650F-3DA6-E392A4CF2821}"/>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6" name="Footer Placeholder 5">
            <a:extLst>
              <a:ext uri="{FF2B5EF4-FFF2-40B4-BE49-F238E27FC236}">
                <a16:creationId xmlns:a16="http://schemas.microsoft.com/office/drawing/2014/main" id="{694B64BA-5D37-F786-78B7-A71A92D272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B4C612-8F9F-2913-14F1-AB5B713FD070}"/>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34717445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70737-8E0E-C866-18F6-38D1D5B2C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CF3D88-B738-6D55-E101-123CDEAF1D0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BD9B6D-B179-EEF4-B475-69DFE3330F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2074EB-465A-C3CB-C296-D1DC321DE24B}"/>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6" name="Footer Placeholder 5">
            <a:extLst>
              <a:ext uri="{FF2B5EF4-FFF2-40B4-BE49-F238E27FC236}">
                <a16:creationId xmlns:a16="http://schemas.microsoft.com/office/drawing/2014/main" id="{F5E5711C-E744-DD20-FED0-B96300FF69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1116438-A4C3-43E2-20B3-BE0860E572C9}"/>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307635590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B8688-FE2F-0EEF-2BF2-A471E23FA9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4B4150-2216-5C0B-A455-0CEE1493A1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38981B-0E60-6939-E664-80C9083C1DB6}"/>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B61C5F18-2652-5253-AC89-81B4ACA4F9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871759-7F7B-8CA7-77C8-1BE1F8F15226}"/>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140199404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A44D25-FF31-984E-44BA-E2C1BC192DA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AEBFD0-CAB6-5973-2103-4F82B49FD0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67A5B-4A7B-2B76-3E81-7BD24B00AE8A}"/>
              </a:ext>
            </a:extLst>
          </p:cNvPr>
          <p:cNvSpPr>
            <a:spLocks noGrp="1"/>
          </p:cNvSpPr>
          <p:nvPr>
            <p:ph type="dt" sz="half" idx="10"/>
          </p:nvPr>
        </p:nvSpPr>
        <p:spPr/>
        <p:txBody>
          <a:body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2147DC70-9BA3-D2EA-A00D-68010636B3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C21D59-8577-0CBA-7C1E-6F98D6FC1399}"/>
              </a:ext>
            </a:extLst>
          </p:cNvPr>
          <p:cNvSpPr>
            <a:spLocks noGrp="1"/>
          </p:cNvSpPr>
          <p:nvPr>
            <p:ph type="sldNum" sz="quarter" idx="12"/>
          </p:nvPr>
        </p:nvSpPr>
        <p:spPr/>
        <p:txBody>
          <a:bodyPr/>
          <a:lstStyle/>
          <a:p>
            <a:fld id="{300A0F67-681D-4D3D-B5B1-0A78D2972DA9}" type="slidenum">
              <a:rPr lang="en-US" smtClean="0"/>
              <a:t>‹#›</a:t>
            </a:fld>
            <a:endParaRPr lang="en-US"/>
          </a:p>
        </p:txBody>
      </p:sp>
    </p:spTree>
    <p:extLst>
      <p:ext uri="{BB962C8B-B14F-4D97-AF65-F5344CB8AC3E}">
        <p14:creationId xmlns:p14="http://schemas.microsoft.com/office/powerpoint/2010/main" val="90699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cubator/group slide w/ description_white w/ gri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508C22-B7C4-B241-AD4F-D4CC6677054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3437206" y="2305824"/>
            <a:ext cx="5317588" cy="923330"/>
          </a:xfrm>
          <a:solidFill>
            <a:schemeClr val="tx1"/>
          </a:solidFill>
        </p:spPr>
        <p:txBody>
          <a:bodyPr tIns="182880" bIns="182880" anchor="ctr">
            <a:spAutoFit/>
          </a:bodyPr>
          <a:lstStyle>
            <a:lvl1pPr algn="ctr">
              <a:defRPr sz="4000">
                <a:solidFill>
                  <a:schemeClr val="bg1"/>
                </a:solidFill>
              </a:defRPr>
            </a:lvl1pPr>
          </a:lstStyle>
          <a:p>
            <a:r>
              <a:rPr lang="en-US"/>
              <a:t>Group name</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3478208"/>
            <a:ext cx="7543800" cy="1135996"/>
          </a:xfrm>
        </p:spPr>
        <p:txBody>
          <a:bodyPr>
            <a:normAutofit/>
          </a:bodyPr>
          <a:lstStyle>
            <a:lvl1pPr marL="0" indent="0" algn="ctr">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pPr lvl="0"/>
            <a:r>
              <a:rPr lang="en-US"/>
              <a:t>Description</a:t>
            </a:r>
          </a:p>
        </p:txBody>
      </p:sp>
    </p:spTree>
    <p:extLst>
      <p:ext uri="{BB962C8B-B14F-4D97-AF65-F5344CB8AC3E}">
        <p14:creationId xmlns:p14="http://schemas.microsoft.com/office/powerpoint/2010/main" val="172752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ation/statement_dk grey">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5AB23803-7601-224F-A7C3-6051D0485EB3}"/>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9372600" y="2721935"/>
            <a:ext cx="2819400" cy="4136065"/>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438400" y="1843568"/>
            <a:ext cx="7315200" cy="2946400"/>
          </a:xfrm>
        </p:spPr>
        <p:txBody>
          <a:bodyPr anchor="ctr">
            <a:normAutofit/>
          </a:bodyPr>
          <a:lstStyle>
            <a:lvl1pPr algn="ctr">
              <a:lnSpc>
                <a:spcPts val="4800"/>
              </a:lnSpc>
              <a:defRPr sz="4000">
                <a:solidFill>
                  <a:schemeClr val="bg1"/>
                </a:solidFill>
              </a:defRPr>
            </a:lvl1pPr>
          </a:lstStyle>
          <a:p>
            <a:r>
              <a:rPr lang="en-US"/>
              <a:t>Quotation with colored number highlight will go here.</a:t>
            </a:r>
          </a:p>
        </p:txBody>
      </p:sp>
    </p:spTree>
    <p:extLst>
      <p:ext uri="{BB962C8B-B14F-4D97-AF65-F5344CB8AC3E}">
        <p14:creationId xmlns:p14="http://schemas.microsoft.com/office/powerpoint/2010/main" val="3546982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ation/statement_white w/ speaker na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438400" y="1436040"/>
            <a:ext cx="7315200" cy="2913321"/>
          </a:xfrm>
        </p:spPr>
        <p:txBody>
          <a:bodyPr anchor="b">
            <a:normAutofit/>
          </a:bodyPr>
          <a:lstStyle>
            <a:lvl1pPr algn="ctr">
              <a:lnSpc>
                <a:spcPts val="4800"/>
              </a:lnSpc>
              <a:defRPr sz="4000">
                <a:solidFill>
                  <a:srgbClr val="333333"/>
                </a:solidFill>
              </a:defRPr>
            </a:lvl1pPr>
          </a:lstStyle>
          <a:p>
            <a:r>
              <a:rPr lang="en-US"/>
              <a:t>Quotation with colored number highlight will go here.</a:t>
            </a:r>
          </a:p>
        </p:txBody>
      </p:sp>
      <p:sp>
        <p:nvSpPr>
          <p:cNvPr id="6" name="Text Placeholder 5">
            <a:extLst>
              <a:ext uri="{FF2B5EF4-FFF2-40B4-BE49-F238E27FC236}">
                <a16:creationId xmlns:a16="http://schemas.microsoft.com/office/drawing/2014/main" id="{0925DC75-3DF2-2F46-B6FB-DAA5C9176E15}"/>
              </a:ext>
            </a:extLst>
          </p:cNvPr>
          <p:cNvSpPr>
            <a:spLocks noGrp="1"/>
          </p:cNvSpPr>
          <p:nvPr>
            <p:ph type="body" sz="quarter" idx="12" hasCustomPrompt="1"/>
          </p:nvPr>
        </p:nvSpPr>
        <p:spPr>
          <a:xfrm>
            <a:off x="6177516" y="4520070"/>
            <a:ext cx="3576084" cy="595312"/>
          </a:xfrm>
        </p:spPr>
        <p:txBody>
          <a:bodyPr/>
          <a:lstStyle>
            <a:lvl1pPr marL="228600" indent="-228600" algn="l">
              <a:buSzPct val="75000"/>
              <a:buFont typeface="Monaco" pitchFamily="2" charset="77"/>
              <a:buChar char="⎻"/>
              <a:defRPr/>
            </a:lvl1pPr>
          </a:lstStyle>
          <a:p>
            <a:pPr lvl="0"/>
            <a:r>
              <a:rPr lang="en-US"/>
              <a:t>Name of person here, Date</a:t>
            </a:r>
          </a:p>
        </p:txBody>
      </p:sp>
    </p:spTree>
    <p:extLst>
      <p:ext uri="{BB962C8B-B14F-4D97-AF65-F5344CB8AC3E}">
        <p14:creationId xmlns:p14="http://schemas.microsoft.com/office/powerpoint/2010/main" val="5437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CAT Cover Slide_white">
    <p:spTree>
      <p:nvGrpSpPr>
        <p:cNvPr id="1" name=""/>
        <p:cNvGrpSpPr/>
        <p:nvPr/>
      </p:nvGrpSpPr>
      <p:grpSpPr>
        <a:xfrm>
          <a:off x="0" y="0"/>
          <a:ext cx="0" cy="0"/>
          <a:chOff x="0" y="0"/>
          <a:chExt cx="0" cy="0"/>
        </a:xfrm>
      </p:grpSpPr>
      <p:pic>
        <p:nvPicPr>
          <p:cNvPr id="7" name="Picture 6" descr="A close up of text on a black background&#10;&#10;Description automatically generated">
            <a:extLst>
              <a:ext uri="{FF2B5EF4-FFF2-40B4-BE49-F238E27FC236}">
                <a16:creationId xmlns:a16="http://schemas.microsoft.com/office/drawing/2014/main" id="{A9197535-D4D6-7C42-A772-5A6EA1679B5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847253" y="766343"/>
            <a:ext cx="5227675" cy="4869712"/>
          </a:xfrm>
          <a:prstGeom prst="rect">
            <a:avLst/>
          </a:prstGeom>
        </p:spPr>
      </p:pic>
      <p:sp>
        <p:nvSpPr>
          <p:cNvPr id="14" name="Title 1">
            <a:extLst>
              <a:ext uri="{FF2B5EF4-FFF2-40B4-BE49-F238E27FC236}">
                <a16:creationId xmlns:a16="http://schemas.microsoft.com/office/drawing/2014/main" id="{222CA975-1633-8949-AE39-067BAB55A94B}"/>
              </a:ext>
            </a:extLst>
          </p:cNvPr>
          <p:cNvSpPr>
            <a:spLocks noGrp="1"/>
          </p:cNvSpPr>
          <p:nvPr>
            <p:ph type="title"/>
          </p:nvPr>
        </p:nvSpPr>
        <p:spPr>
          <a:xfrm>
            <a:off x="1485900" y="1558451"/>
            <a:ext cx="3695700" cy="2307798"/>
          </a:xfrm>
        </p:spPr>
        <p:txBody>
          <a:bodyPr anchor="ctr">
            <a:noAutofit/>
          </a:bodyPr>
          <a:lstStyle>
            <a:lvl1pPr>
              <a:lnSpc>
                <a:spcPts val="4000"/>
              </a:lnSpc>
              <a:defRPr sz="3600"/>
            </a:lvl1pPr>
          </a:lstStyle>
          <a:p>
            <a:r>
              <a:rPr lang="en-US"/>
              <a:t>Click to edit Master title style</a:t>
            </a:r>
          </a:p>
        </p:txBody>
      </p:sp>
      <p:sp>
        <p:nvSpPr>
          <p:cNvPr id="16" name="Text Placeholder 2">
            <a:extLst>
              <a:ext uri="{FF2B5EF4-FFF2-40B4-BE49-F238E27FC236}">
                <a16:creationId xmlns:a16="http://schemas.microsoft.com/office/drawing/2014/main" id="{AAD1B835-74BC-B04E-BA41-628EF8137E33}"/>
              </a:ext>
            </a:extLst>
          </p:cNvPr>
          <p:cNvSpPr>
            <a:spLocks noGrp="1"/>
          </p:cNvSpPr>
          <p:nvPr>
            <p:ph type="body" sz="quarter" idx="12"/>
          </p:nvPr>
        </p:nvSpPr>
        <p:spPr>
          <a:xfrm>
            <a:off x="1485437" y="4114021"/>
            <a:ext cx="3695700" cy="1110176"/>
          </a:xfrm>
        </p:spPr>
        <p:txBody>
          <a:bodyPr wrap="square">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01380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2976">
          <p15:clr>
            <a:srgbClr val="FBAE40"/>
          </p15:clr>
        </p15:guide>
        <p15:guide id="5" pos="936">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 title and description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D4292-8393-4D10-8F0F-AFC773FB6510}"/>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5" name="Text Placeholder 4">
            <a:extLst>
              <a:ext uri="{FF2B5EF4-FFF2-40B4-BE49-F238E27FC236}">
                <a16:creationId xmlns:a16="http://schemas.microsoft.com/office/drawing/2014/main" id="{3722C950-1010-4546-AA38-B046141EC8C1}"/>
              </a:ext>
            </a:extLst>
          </p:cNvPr>
          <p:cNvSpPr>
            <a:spLocks noGrp="1"/>
          </p:cNvSpPr>
          <p:nvPr>
            <p:ph type="body" sz="quarter" idx="12"/>
          </p:nvPr>
        </p:nvSpPr>
        <p:spPr>
          <a:xfrm>
            <a:off x="838200" y="1392110"/>
            <a:ext cx="10515600" cy="412878"/>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6" name="Picture Placeholder 5">
            <a:extLst>
              <a:ext uri="{FF2B5EF4-FFF2-40B4-BE49-F238E27FC236}">
                <a16:creationId xmlns:a16="http://schemas.microsoft.com/office/drawing/2014/main" id="{0CD00E37-2E41-FD43-9844-893138C8EC14}"/>
              </a:ext>
            </a:extLst>
          </p:cNvPr>
          <p:cNvSpPr>
            <a:spLocks noGrp="1"/>
          </p:cNvSpPr>
          <p:nvPr>
            <p:ph type="pic" sz="quarter" idx="13"/>
          </p:nvPr>
        </p:nvSpPr>
        <p:spPr>
          <a:xfrm>
            <a:off x="2456656" y="2060448"/>
            <a:ext cx="7278688" cy="4059365"/>
          </a:xfrm>
        </p:spPr>
        <p:txBody>
          <a:bodyPr/>
          <a:lstStyle>
            <a:lvl1pPr marL="0" indent="0">
              <a:buNone/>
              <a:defRPr/>
            </a:lvl1pPr>
          </a:lstStyle>
          <a:p>
            <a:endParaRPr lang="en-US"/>
          </a:p>
        </p:txBody>
      </p:sp>
    </p:spTree>
    <p:extLst>
      <p:ext uri="{BB962C8B-B14F-4D97-AF65-F5344CB8AC3E}">
        <p14:creationId xmlns:p14="http://schemas.microsoft.com/office/powerpoint/2010/main" val="269263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Content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AB3EFA-C5DB-408E-9E38-D2DF491D9F07}"/>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buSzPct val="75000"/>
              <a:defRPr sz="1600"/>
            </a:lvl1pPr>
            <a:lvl2pPr>
              <a:lnSpc>
                <a:spcPct val="100000"/>
              </a:lnSpc>
              <a:spcAft>
                <a:spcPts val="600"/>
              </a:spcAft>
              <a:buSzPct val="75000"/>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717185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white w/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9" name="Freeform 8">
            <a:extLst>
              <a:ext uri="{FF2B5EF4-FFF2-40B4-BE49-F238E27FC236}">
                <a16:creationId xmlns:a16="http://schemas.microsoft.com/office/drawing/2014/main" id="{BDC9390B-F5A4-C04C-B7C1-7B47A3448815}"/>
              </a:ext>
            </a:extLst>
          </p:cNvPr>
          <p:cNvSpPr/>
          <p:nvPr userDrawn="1"/>
        </p:nvSpPr>
        <p:spPr>
          <a:xfrm>
            <a:off x="0" y="5813779"/>
            <a:ext cx="12208933" cy="711200"/>
          </a:xfrm>
          <a:custGeom>
            <a:avLst/>
            <a:gdLst>
              <a:gd name="connsiteX0" fmla="*/ 0 w 12208933"/>
              <a:gd name="connsiteY0" fmla="*/ 491066 h 711200"/>
              <a:gd name="connsiteX1" fmla="*/ 4622800 w 12208933"/>
              <a:gd name="connsiteY1" fmla="*/ 67733 h 711200"/>
              <a:gd name="connsiteX2" fmla="*/ 9499600 w 12208933"/>
              <a:gd name="connsiteY2" fmla="*/ 474133 h 711200"/>
              <a:gd name="connsiteX3" fmla="*/ 11006667 w 12208933"/>
              <a:gd name="connsiteY3" fmla="*/ 84666 h 711200"/>
              <a:gd name="connsiteX4" fmla="*/ 10075333 w 12208933"/>
              <a:gd name="connsiteY4" fmla="*/ 0 h 711200"/>
              <a:gd name="connsiteX5" fmla="*/ 11091333 w 12208933"/>
              <a:gd name="connsiteY5" fmla="*/ 711200 h 711200"/>
              <a:gd name="connsiteX6" fmla="*/ 12208933 w 12208933"/>
              <a:gd name="connsiteY6" fmla="*/ 270933 h 71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8933" h="711200">
                <a:moveTo>
                  <a:pt x="0" y="491066"/>
                </a:moveTo>
                <a:lnTo>
                  <a:pt x="4622800" y="67733"/>
                </a:lnTo>
                <a:lnTo>
                  <a:pt x="9499600" y="474133"/>
                </a:lnTo>
                <a:lnTo>
                  <a:pt x="11006667" y="84666"/>
                </a:lnTo>
                <a:lnTo>
                  <a:pt x="10075333" y="0"/>
                </a:lnTo>
                <a:lnTo>
                  <a:pt x="11091333" y="711200"/>
                </a:lnTo>
                <a:lnTo>
                  <a:pt x="12208933" y="270933"/>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2">
            <a:extLst>
              <a:ext uri="{FF2B5EF4-FFF2-40B4-BE49-F238E27FC236}">
                <a16:creationId xmlns:a16="http://schemas.microsoft.com/office/drawing/2014/main" id="{F41DB14B-2E3C-A943-9DA6-826F6D263789}"/>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80445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 description_whit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1B64EB-1660-1A46-93C4-11563C74727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7" name="Text Placeholder 4">
            <a:extLst>
              <a:ext uri="{FF2B5EF4-FFF2-40B4-BE49-F238E27FC236}">
                <a16:creationId xmlns:a16="http://schemas.microsoft.com/office/drawing/2014/main" id="{A2EE27F4-7D08-F34C-AB35-76802C23FF20}"/>
              </a:ext>
            </a:extLst>
          </p:cNvPr>
          <p:cNvSpPr>
            <a:spLocks noGrp="1"/>
          </p:cNvSpPr>
          <p:nvPr>
            <p:ph type="body" sz="quarter" idx="17"/>
          </p:nvPr>
        </p:nvSpPr>
        <p:spPr>
          <a:xfrm>
            <a:off x="838200" y="1392110"/>
            <a:ext cx="8958943"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176072A3-CC55-034C-BC83-665BBDFE383A}"/>
              </a:ext>
            </a:extLst>
          </p:cNvPr>
          <p:cNvSpPr>
            <a:spLocks noGrp="1"/>
          </p:cNvSpPr>
          <p:nvPr>
            <p:ph idx="1"/>
          </p:nvPr>
        </p:nvSpPr>
        <p:spPr>
          <a:xfrm>
            <a:off x="1964267" y="1755799"/>
            <a:ext cx="8263466" cy="4035401"/>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61015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lt gre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7" name="Content Placeholder 2">
            <a:extLst>
              <a:ext uri="{FF2B5EF4-FFF2-40B4-BE49-F238E27FC236}">
                <a16:creationId xmlns:a16="http://schemas.microsoft.com/office/drawing/2014/main" id="{2996A300-A3D6-6D45-B594-6E8062133FA3}"/>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3217244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1B64EB-1660-1A46-93C4-11563C74727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7" name="Text Placeholder 4">
            <a:extLst>
              <a:ext uri="{FF2B5EF4-FFF2-40B4-BE49-F238E27FC236}">
                <a16:creationId xmlns:a16="http://schemas.microsoft.com/office/drawing/2014/main" id="{A2EE27F4-7D08-F34C-AB35-76802C23FF20}"/>
              </a:ext>
            </a:extLst>
          </p:cNvPr>
          <p:cNvSpPr>
            <a:spLocks noGrp="1"/>
          </p:cNvSpPr>
          <p:nvPr>
            <p:ph type="body" sz="quarter" idx="17"/>
          </p:nvPr>
        </p:nvSpPr>
        <p:spPr>
          <a:xfrm>
            <a:off x="838200" y="1392110"/>
            <a:ext cx="8958943"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0" name="Content Placeholder 2">
            <a:extLst>
              <a:ext uri="{FF2B5EF4-FFF2-40B4-BE49-F238E27FC236}">
                <a16:creationId xmlns:a16="http://schemas.microsoft.com/office/drawing/2014/main" id="{17A67DBB-5AE5-974E-A429-81904A1F1129}"/>
              </a:ext>
            </a:extLst>
          </p:cNvPr>
          <p:cNvSpPr>
            <a:spLocks noGrp="1"/>
          </p:cNvSpPr>
          <p:nvPr>
            <p:ph idx="1"/>
          </p:nvPr>
        </p:nvSpPr>
        <p:spPr>
          <a:xfrm>
            <a:off x="1964267" y="1757924"/>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9516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dk grey text band_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71C3C01-1B4E-034D-9590-ACE6BE81A88B}"/>
              </a:ext>
            </a:extLst>
          </p:cNvPr>
          <p:cNvSpPr/>
          <p:nvPr userDrawn="1"/>
        </p:nvSpPr>
        <p:spPr>
          <a:xfrm>
            <a:off x="-1" y="542074"/>
            <a:ext cx="5618375"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38200" y="574158"/>
            <a:ext cx="10515600" cy="850606"/>
          </a:xfrm>
        </p:spPr>
        <p:txBody>
          <a:bodyPr/>
          <a:lstStyle>
            <a:lvl1pPr>
              <a:defRPr>
                <a:solidFill>
                  <a:schemeClr val="bg1"/>
                </a:solidFill>
              </a:defRPr>
            </a:lvl1pPr>
          </a:lstStyle>
          <a:p>
            <a:r>
              <a:rPr lang="en-US"/>
              <a:t>Questions to Consider</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7" name="Content Placeholder 2">
            <a:extLst>
              <a:ext uri="{FF2B5EF4-FFF2-40B4-BE49-F238E27FC236}">
                <a16:creationId xmlns:a16="http://schemas.microsoft.com/office/drawing/2014/main" id="{0FB255CE-99C7-E24D-B9DF-818F7670B476}"/>
              </a:ext>
            </a:extLst>
          </p:cNvPr>
          <p:cNvSpPr>
            <a:spLocks noGrp="1"/>
          </p:cNvSpPr>
          <p:nvPr>
            <p:ph idx="1"/>
          </p:nvPr>
        </p:nvSpPr>
        <p:spPr>
          <a:xfrm>
            <a:off x="1964267" y="1828799"/>
            <a:ext cx="8263466" cy="3962401"/>
          </a:xfrm>
        </p:spPr>
        <p:txBody>
          <a:bodyPr>
            <a:normAutofit/>
          </a:bodyPr>
          <a:lstStyle>
            <a:lvl1pPr>
              <a:lnSpc>
                <a:spcPts val="22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78474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_whit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0ADCD0-0635-452A-928C-354C0DBAF72F}"/>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Tree>
    <p:extLst>
      <p:ext uri="{BB962C8B-B14F-4D97-AF65-F5344CB8AC3E}">
        <p14:creationId xmlns:p14="http://schemas.microsoft.com/office/powerpoint/2010/main" val="2118979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_lt gre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30ADCD0-0635-452A-928C-354C0DBAF72F}"/>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Tree>
    <p:extLst>
      <p:ext uri="{BB962C8B-B14F-4D97-AF65-F5344CB8AC3E}">
        <p14:creationId xmlns:p14="http://schemas.microsoft.com/office/powerpoint/2010/main" val="820325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_full screen w/ removeable text box">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0C1AF1-DB09-CC45-B779-C655A9FA7F6E}"/>
              </a:ext>
            </a:extLst>
          </p:cNvPr>
          <p:cNvSpPr>
            <a:spLocks noGrp="1"/>
          </p:cNvSpPr>
          <p:nvPr>
            <p:ph type="pic" sz="quarter" idx="12"/>
          </p:nvPr>
        </p:nvSpPr>
        <p:spPr>
          <a:xfrm>
            <a:off x="0" y="0"/>
            <a:ext cx="12192000" cy="6858000"/>
          </a:xfrm>
        </p:spPr>
        <p:txBody>
          <a:bodyPr/>
          <a:lstStyle>
            <a:lvl1pPr marL="0" indent="0">
              <a:buNone/>
              <a:defRPr/>
            </a:lvl1pPr>
          </a:lstStyle>
          <a:p>
            <a:endParaRPr lang="en-US"/>
          </a:p>
        </p:txBody>
      </p:sp>
      <p:sp>
        <p:nvSpPr>
          <p:cNvPr id="3" name="Footer Placeholder 2">
            <a:extLst>
              <a:ext uri="{FF2B5EF4-FFF2-40B4-BE49-F238E27FC236}">
                <a16:creationId xmlns:a16="http://schemas.microsoft.com/office/drawing/2014/main" id="{E30ADCD0-0635-452A-928C-354C0DBAF72F}"/>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6" name="Text Placeholder 5">
            <a:extLst>
              <a:ext uri="{FF2B5EF4-FFF2-40B4-BE49-F238E27FC236}">
                <a16:creationId xmlns:a16="http://schemas.microsoft.com/office/drawing/2014/main" id="{6B0B901A-0C3D-E04A-B4FB-DFA29DF4323E}"/>
              </a:ext>
            </a:extLst>
          </p:cNvPr>
          <p:cNvSpPr>
            <a:spLocks noGrp="1"/>
          </p:cNvSpPr>
          <p:nvPr>
            <p:ph type="body" sz="quarter" idx="13"/>
          </p:nvPr>
        </p:nvSpPr>
        <p:spPr>
          <a:xfrm>
            <a:off x="1322787" y="1748585"/>
            <a:ext cx="3141637" cy="984885"/>
          </a:xfrm>
          <a:solidFill>
            <a:srgbClr val="333333">
              <a:alpha val="80000"/>
            </a:srgbClr>
          </a:solidFill>
        </p:spPr>
        <p:txBody>
          <a:bodyPr wrap="square" lIns="182880" tIns="182880" rIns="182880" bIns="182880">
            <a:spAutoFit/>
          </a:bodyPr>
          <a:lstStyle>
            <a:lvl1pPr marL="0" indent="0">
              <a:lnSpc>
                <a:spcPts val="2400"/>
              </a:lnSpc>
              <a:buNone/>
              <a:defRPr sz="20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23205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cus Series_Cover Slide">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7CFC397-03BC-994B-A541-549AB7A04A5B}"/>
              </a:ext>
            </a:extLst>
          </p:cNvPr>
          <p:cNvSpPr/>
          <p:nvPr userDrawn="1"/>
        </p:nvSpPr>
        <p:spPr>
          <a:xfrm>
            <a:off x="0" y="5462649"/>
            <a:ext cx="12219709" cy="641268"/>
          </a:xfrm>
          <a:custGeom>
            <a:avLst/>
            <a:gdLst>
              <a:gd name="connsiteX0" fmla="*/ 0 w 12219709"/>
              <a:gd name="connsiteY0" fmla="*/ 166255 h 641268"/>
              <a:gd name="connsiteX1" fmla="*/ 5593278 w 12219709"/>
              <a:gd name="connsiteY1" fmla="*/ 130629 h 641268"/>
              <a:gd name="connsiteX2" fmla="*/ 7980218 w 12219709"/>
              <a:gd name="connsiteY2" fmla="*/ 641268 h 641268"/>
              <a:gd name="connsiteX3" fmla="*/ 9809018 w 12219709"/>
              <a:gd name="connsiteY3" fmla="*/ 47502 h 641268"/>
              <a:gd name="connsiteX4" fmla="*/ 12219709 w 12219709"/>
              <a:gd name="connsiteY4" fmla="*/ 0 h 64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41268">
                <a:moveTo>
                  <a:pt x="0" y="166255"/>
                </a:moveTo>
                <a:lnTo>
                  <a:pt x="5593278" y="130629"/>
                </a:lnTo>
                <a:lnTo>
                  <a:pt x="7980218" y="641268"/>
                </a:lnTo>
                <a:lnTo>
                  <a:pt x="9809018" y="47502"/>
                </a:lnTo>
                <a:lnTo>
                  <a:pt x="12219709" y="0"/>
                </a:lnTo>
              </a:path>
            </a:pathLst>
          </a:custGeom>
          <a:noFill/>
          <a:ln>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5B76C28-B695-7B46-BFB3-47AA6FAAA97A}"/>
              </a:ext>
            </a:extLst>
          </p:cNvPr>
          <p:cNvSpPr/>
          <p:nvPr userDrawn="1"/>
        </p:nvSpPr>
        <p:spPr>
          <a:xfrm>
            <a:off x="-51459" y="5287674"/>
            <a:ext cx="12243459" cy="890649"/>
          </a:xfrm>
          <a:custGeom>
            <a:avLst/>
            <a:gdLst>
              <a:gd name="connsiteX0" fmla="*/ 0 w 12243459"/>
              <a:gd name="connsiteY0" fmla="*/ 0 h 890649"/>
              <a:gd name="connsiteX1" fmla="*/ 6531428 w 12243459"/>
              <a:gd name="connsiteY1" fmla="*/ 890649 h 890649"/>
              <a:gd name="connsiteX2" fmla="*/ 8193974 w 12243459"/>
              <a:gd name="connsiteY2" fmla="*/ 463137 h 890649"/>
              <a:gd name="connsiteX3" fmla="*/ 12243459 w 12243459"/>
              <a:gd name="connsiteY3" fmla="*/ 451262 h 890649"/>
            </a:gdLst>
            <a:ahLst/>
            <a:cxnLst>
              <a:cxn ang="0">
                <a:pos x="connsiteX0" y="connsiteY0"/>
              </a:cxn>
              <a:cxn ang="0">
                <a:pos x="connsiteX1" y="connsiteY1"/>
              </a:cxn>
              <a:cxn ang="0">
                <a:pos x="connsiteX2" y="connsiteY2"/>
              </a:cxn>
              <a:cxn ang="0">
                <a:pos x="connsiteX3" y="connsiteY3"/>
              </a:cxn>
            </a:cxnLst>
            <a:rect l="l" t="t" r="r" b="b"/>
            <a:pathLst>
              <a:path w="12243459" h="890649">
                <a:moveTo>
                  <a:pt x="0" y="0"/>
                </a:moveTo>
                <a:lnTo>
                  <a:pt x="6531428" y="890649"/>
                </a:lnTo>
                <a:lnTo>
                  <a:pt x="8193974" y="463137"/>
                </a:lnTo>
                <a:lnTo>
                  <a:pt x="12243459" y="451262"/>
                </a:lnTo>
              </a:path>
            </a:pathLst>
          </a:custGeom>
          <a:noFill/>
          <a:ln>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222CA975-1633-8949-AE39-067BAB55A94B}"/>
              </a:ext>
            </a:extLst>
          </p:cNvPr>
          <p:cNvSpPr>
            <a:spLocks noGrp="1"/>
          </p:cNvSpPr>
          <p:nvPr>
            <p:ph type="title"/>
          </p:nvPr>
        </p:nvSpPr>
        <p:spPr>
          <a:xfrm>
            <a:off x="6105427" y="1534701"/>
            <a:ext cx="4531890" cy="2307798"/>
          </a:xfrm>
        </p:spPr>
        <p:txBody>
          <a:bodyPr anchor="b">
            <a:noAutofit/>
          </a:bodyPr>
          <a:lstStyle>
            <a:lvl1pPr>
              <a:lnSpc>
                <a:spcPts val="4000"/>
              </a:lnSpc>
              <a:defRPr sz="3600"/>
            </a:lvl1pPr>
          </a:lstStyle>
          <a:p>
            <a:r>
              <a:rPr lang="en-US"/>
              <a:t>Click to edit Master title style</a:t>
            </a:r>
          </a:p>
        </p:txBody>
      </p:sp>
      <p:sp>
        <p:nvSpPr>
          <p:cNvPr id="16" name="Text Placeholder 2">
            <a:extLst>
              <a:ext uri="{FF2B5EF4-FFF2-40B4-BE49-F238E27FC236}">
                <a16:creationId xmlns:a16="http://schemas.microsoft.com/office/drawing/2014/main" id="{AAD1B835-74BC-B04E-BA41-628EF8137E33}"/>
              </a:ext>
            </a:extLst>
          </p:cNvPr>
          <p:cNvSpPr>
            <a:spLocks noGrp="1"/>
          </p:cNvSpPr>
          <p:nvPr>
            <p:ph type="body" sz="quarter" idx="12"/>
          </p:nvPr>
        </p:nvSpPr>
        <p:spPr>
          <a:xfrm>
            <a:off x="6104964" y="3912145"/>
            <a:ext cx="4531890" cy="776751"/>
          </a:xfrm>
        </p:spPr>
        <p:txBody>
          <a:bodyPr wrap="square">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pic>
        <p:nvPicPr>
          <p:cNvPr id="9" name="Picture 8" descr="A screenshot of a cell phone&#10;&#10;Description automatically generated">
            <a:extLst>
              <a:ext uri="{FF2B5EF4-FFF2-40B4-BE49-F238E27FC236}">
                <a16:creationId xmlns:a16="http://schemas.microsoft.com/office/drawing/2014/main" id="{53D0D924-4937-2C4E-892A-F60B4AD49576}"/>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615241" y="3463901"/>
            <a:ext cx="1094557" cy="1141589"/>
          </a:xfrm>
          <a:prstGeom prst="rect">
            <a:avLst/>
          </a:prstGeom>
        </p:spPr>
      </p:pic>
      <p:pic>
        <p:nvPicPr>
          <p:cNvPr id="12" name="Picture 11" descr="A close up of a logo&#10;&#10;Description automatically generated">
            <a:extLst>
              <a:ext uri="{FF2B5EF4-FFF2-40B4-BE49-F238E27FC236}">
                <a16:creationId xmlns:a16="http://schemas.microsoft.com/office/drawing/2014/main" id="{1EBC8D75-9D83-6347-A12B-394C6748EE2E}"/>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873760" y="1087120"/>
            <a:ext cx="4277360" cy="4450080"/>
          </a:xfrm>
          <a:prstGeom prst="rect">
            <a:avLst/>
          </a:prstGeom>
        </p:spPr>
      </p:pic>
    </p:spTree>
    <p:extLst>
      <p:ext uri="{BB962C8B-B14F-4D97-AF65-F5344CB8AC3E}">
        <p14:creationId xmlns:p14="http://schemas.microsoft.com/office/powerpoint/2010/main" val="423196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2976">
          <p15:clr>
            <a:srgbClr val="FBAE40"/>
          </p15:clr>
        </p15:guide>
        <p15:guide id="5" pos="93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_with grey bar of tex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0C1AF1-DB09-CC45-B779-C655A9FA7F6E}"/>
              </a:ext>
            </a:extLst>
          </p:cNvPr>
          <p:cNvSpPr>
            <a:spLocks noGrp="1"/>
          </p:cNvSpPr>
          <p:nvPr>
            <p:ph type="pic" sz="quarter" idx="12" hasCustomPrompt="1"/>
          </p:nvPr>
        </p:nvSpPr>
        <p:spPr>
          <a:xfrm>
            <a:off x="0" y="0"/>
            <a:ext cx="12192000" cy="6858000"/>
          </a:xfrm>
        </p:spPr>
        <p:txBody>
          <a:bodyPr/>
          <a:lstStyle>
            <a:lvl1pPr marL="0" indent="0">
              <a:buNone/>
              <a:defRPr/>
            </a:lvl1pPr>
          </a:lstStyle>
          <a:p>
            <a:r>
              <a:rPr lang="en-US"/>
              <a:t> </a:t>
            </a:r>
          </a:p>
        </p:txBody>
      </p:sp>
      <p:sp>
        <p:nvSpPr>
          <p:cNvPr id="7" name="Text Placeholder 6">
            <a:extLst>
              <a:ext uri="{FF2B5EF4-FFF2-40B4-BE49-F238E27FC236}">
                <a16:creationId xmlns:a16="http://schemas.microsoft.com/office/drawing/2014/main" id="{08D87674-B9FB-A94A-B175-8A23C434CF1C}"/>
              </a:ext>
            </a:extLst>
          </p:cNvPr>
          <p:cNvSpPr>
            <a:spLocks noGrp="1"/>
          </p:cNvSpPr>
          <p:nvPr>
            <p:ph type="body" sz="quarter" idx="13" hasCustomPrompt="1"/>
          </p:nvPr>
        </p:nvSpPr>
        <p:spPr>
          <a:xfrm>
            <a:off x="0" y="542074"/>
            <a:ext cx="5618374" cy="812530"/>
          </a:xfrm>
          <a:solidFill>
            <a:srgbClr val="E5E4E1"/>
          </a:solidFill>
        </p:spPr>
        <p:txBody>
          <a:bodyPr wrap="square" lIns="182880" tIns="182880" rIns="182880" bIns="182880" anchor="ctr">
            <a:spAutoFit/>
          </a:bodyPr>
          <a:lstStyle>
            <a:lvl1pPr marL="0" indent="0">
              <a:buNone/>
              <a:defRPr sz="2400">
                <a:solidFill>
                  <a:schemeClr val="bg1"/>
                </a:solidFill>
              </a:defRPr>
            </a:lvl1pPr>
            <a:lvl2pPr marL="457200" indent="0">
              <a:buFontTx/>
              <a:buNone/>
              <a:defRPr sz="3200">
                <a:solidFill>
                  <a:schemeClr val="tx1"/>
                </a:solidFill>
              </a:defRPr>
            </a:lvl2pPr>
          </a:lstStyle>
          <a:p>
            <a:pPr lvl="1"/>
            <a:r>
              <a:rPr lang="en-US"/>
              <a:t>Add text in here</a:t>
            </a:r>
          </a:p>
        </p:txBody>
      </p:sp>
    </p:spTree>
    <p:extLst>
      <p:ext uri="{BB962C8B-B14F-4D97-AF65-F5344CB8AC3E}">
        <p14:creationId xmlns:p14="http://schemas.microsoft.com/office/powerpoint/2010/main" val="47435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ightbulb collage w/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873873-47F5-9C43-B859-18E83DEA2A05}"/>
              </a:ext>
            </a:extLst>
          </p:cNvPr>
          <p:cNvSpPr>
            <a:spLocks noGrp="1"/>
          </p:cNvSpPr>
          <p:nvPr>
            <p:ph type="title" hasCustomPrompt="1"/>
          </p:nvPr>
        </p:nvSpPr>
        <p:spPr>
          <a:xfrm>
            <a:off x="6903347" y="1625808"/>
            <a:ext cx="4479744" cy="728663"/>
          </a:xfrm>
        </p:spPr>
        <p:txBody>
          <a:bodyPr anchor="ctr">
            <a:normAutofit/>
          </a:bodyPr>
          <a:lstStyle>
            <a:lvl1pPr>
              <a:lnSpc>
                <a:spcPct val="100000"/>
              </a:lnSpc>
              <a:defRPr sz="3200"/>
            </a:lvl1pPr>
          </a:lstStyle>
          <a:p>
            <a:r>
              <a:rPr lang="en-US"/>
              <a:t>Header here</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p:nvPr>
        </p:nvSpPr>
        <p:spPr>
          <a:xfrm>
            <a:off x="6903347" y="2568388"/>
            <a:ext cx="4479744" cy="2663804"/>
          </a:xfrm>
        </p:spPr>
        <p:txBody>
          <a:bodyPr>
            <a:noAutofit/>
          </a:bodyPr>
          <a:lstStyle>
            <a:lvl1pPr marL="285750" indent="-285750">
              <a:lnSpc>
                <a:spcPts val="2400"/>
              </a:lnSpc>
              <a:buSzPct val="100000"/>
              <a:buFont typeface="Arial" panose="020B0604020202020204" pitchFamily="34" charset="0"/>
              <a:buChar char="•"/>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pic>
        <p:nvPicPr>
          <p:cNvPr id="15" name="Picture 14">
            <a:extLst>
              <a:ext uri="{FF2B5EF4-FFF2-40B4-BE49-F238E27FC236}">
                <a16:creationId xmlns:a16="http://schemas.microsoft.com/office/drawing/2014/main" id="{E112282E-8204-C04D-A9E5-49D247CD219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782015" y="1063761"/>
            <a:ext cx="4693759" cy="4730478"/>
          </a:xfrm>
          <a:prstGeom prst="rect">
            <a:avLst/>
          </a:prstGeom>
        </p:spPr>
      </p:pic>
    </p:spTree>
    <p:extLst>
      <p:ext uri="{BB962C8B-B14F-4D97-AF65-F5344CB8AC3E}">
        <p14:creationId xmlns:p14="http://schemas.microsoft.com/office/powerpoint/2010/main" val="671857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oman with earbuds collage w/ content">
    <p:spTree>
      <p:nvGrpSpPr>
        <p:cNvPr id="1" name=""/>
        <p:cNvGrpSpPr/>
        <p:nvPr/>
      </p:nvGrpSpPr>
      <p:grpSpPr>
        <a:xfrm>
          <a:off x="0" y="0"/>
          <a:ext cx="0" cy="0"/>
          <a:chOff x="0" y="0"/>
          <a:chExt cx="0" cy="0"/>
        </a:xfrm>
      </p:grpSpPr>
      <p:pic>
        <p:nvPicPr>
          <p:cNvPr id="6" name="Picture 5" descr="A picture containing wearing, sitting, white, large&#10;&#10;Description automatically generated">
            <a:extLst>
              <a:ext uri="{FF2B5EF4-FFF2-40B4-BE49-F238E27FC236}">
                <a16:creationId xmlns:a16="http://schemas.microsoft.com/office/drawing/2014/main" id="{1A49982B-B98D-1945-B666-BB098F8649C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776177" y="967564"/>
            <a:ext cx="4561368" cy="4465675"/>
          </a:xfrm>
          <a:prstGeom prst="rect">
            <a:avLst/>
          </a:prstGeom>
        </p:spPr>
      </p:pic>
      <p:sp>
        <p:nvSpPr>
          <p:cNvPr id="8" name="Title 1">
            <a:extLst>
              <a:ext uri="{FF2B5EF4-FFF2-40B4-BE49-F238E27FC236}">
                <a16:creationId xmlns:a16="http://schemas.microsoft.com/office/drawing/2014/main" id="{CFB0DDED-52E4-394E-BCDC-0B36AFB80213}"/>
              </a:ext>
            </a:extLst>
          </p:cNvPr>
          <p:cNvSpPr>
            <a:spLocks noGrp="1"/>
          </p:cNvSpPr>
          <p:nvPr>
            <p:ph type="title" hasCustomPrompt="1"/>
          </p:nvPr>
        </p:nvSpPr>
        <p:spPr>
          <a:xfrm>
            <a:off x="6903347" y="1625808"/>
            <a:ext cx="4479744" cy="728663"/>
          </a:xfrm>
        </p:spPr>
        <p:txBody>
          <a:bodyPr anchor="ctr">
            <a:normAutofit/>
          </a:bodyPr>
          <a:lstStyle>
            <a:lvl1pPr>
              <a:lnSpc>
                <a:spcPct val="100000"/>
              </a:lnSpc>
              <a:defRPr sz="3200"/>
            </a:lvl1pPr>
          </a:lstStyle>
          <a:p>
            <a:r>
              <a:rPr lang="en-US"/>
              <a:t>Header here</a:t>
            </a:r>
          </a:p>
        </p:txBody>
      </p:sp>
      <p:sp>
        <p:nvSpPr>
          <p:cNvPr id="9" name="Text Placeholder 11">
            <a:extLst>
              <a:ext uri="{FF2B5EF4-FFF2-40B4-BE49-F238E27FC236}">
                <a16:creationId xmlns:a16="http://schemas.microsoft.com/office/drawing/2014/main" id="{D5B9B49E-4A60-9741-9C40-A17FFCF2C0AD}"/>
              </a:ext>
            </a:extLst>
          </p:cNvPr>
          <p:cNvSpPr>
            <a:spLocks noGrp="1"/>
          </p:cNvSpPr>
          <p:nvPr>
            <p:ph type="body" sz="quarter" idx="12"/>
          </p:nvPr>
        </p:nvSpPr>
        <p:spPr>
          <a:xfrm>
            <a:off x="6903347" y="2568388"/>
            <a:ext cx="4479744" cy="2663804"/>
          </a:xfrm>
        </p:spPr>
        <p:txBody>
          <a:bodyPr>
            <a:noAutofit/>
          </a:bodyPr>
          <a:lstStyle>
            <a:lvl1pPr marL="285750" indent="-285750">
              <a:lnSpc>
                <a:spcPts val="2400"/>
              </a:lnSpc>
              <a:buSzPct val="100000"/>
              <a:buFont typeface="Arial" panose="020B0604020202020204" pitchFamily="34" charset="0"/>
              <a:buChar char="•"/>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p:txBody>
      </p:sp>
    </p:spTree>
    <p:extLst>
      <p:ext uri="{BB962C8B-B14F-4D97-AF65-F5344CB8AC3E}">
        <p14:creationId xmlns:p14="http://schemas.microsoft.com/office/powerpoint/2010/main" val="2463916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rain map collage w/ title">
    <p:spTree>
      <p:nvGrpSpPr>
        <p:cNvPr id="1" name=""/>
        <p:cNvGrpSpPr/>
        <p:nvPr/>
      </p:nvGrpSpPr>
      <p:grpSpPr>
        <a:xfrm>
          <a:off x="0" y="0"/>
          <a:ext cx="0" cy="0"/>
          <a:chOff x="0" y="0"/>
          <a:chExt cx="0" cy="0"/>
        </a:xfrm>
      </p:grpSpPr>
      <p:pic>
        <p:nvPicPr>
          <p:cNvPr id="3" name="Picture 2" descr="A picture containing table, photo, white, sitting&#10;&#10;Description automatically generated">
            <a:extLst>
              <a:ext uri="{FF2B5EF4-FFF2-40B4-BE49-F238E27FC236}">
                <a16:creationId xmlns:a16="http://schemas.microsoft.com/office/drawing/2014/main" id="{DC7186E6-C6C4-494A-B5E3-6D691BF2CFE1}"/>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606863" y="926712"/>
            <a:ext cx="4763158" cy="4694258"/>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8" name="Title 1">
            <a:extLst>
              <a:ext uri="{FF2B5EF4-FFF2-40B4-BE49-F238E27FC236}">
                <a16:creationId xmlns:a16="http://schemas.microsoft.com/office/drawing/2014/main" id="{882B1948-ABD3-E240-A99F-0F1940998BB8}"/>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15838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rain map collage big w/ titl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pic>
        <p:nvPicPr>
          <p:cNvPr id="5" name="Picture 4" descr="A picture containing table, photo, white, sitting&#10;&#10;Description automatically generated">
            <a:extLst>
              <a:ext uri="{FF2B5EF4-FFF2-40B4-BE49-F238E27FC236}">
                <a16:creationId xmlns:a16="http://schemas.microsoft.com/office/drawing/2014/main" id="{2C1663D8-0735-A44F-9C08-41B565E18F49}"/>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959927" y="0"/>
            <a:ext cx="7232073" cy="6858000"/>
          </a:xfrm>
          <a:prstGeom prst="rect">
            <a:avLst/>
          </a:prstGeom>
        </p:spPr>
      </p:pic>
      <p:sp>
        <p:nvSpPr>
          <p:cNvPr id="8" name="Title 1">
            <a:extLst>
              <a:ext uri="{FF2B5EF4-FFF2-40B4-BE49-F238E27FC236}">
                <a16:creationId xmlns:a16="http://schemas.microsoft.com/office/drawing/2014/main" id="{882B1948-ABD3-E240-A99F-0F1940998BB8}"/>
              </a:ext>
            </a:extLst>
          </p:cNvPr>
          <p:cNvSpPr>
            <a:spLocks noGrp="1"/>
          </p:cNvSpPr>
          <p:nvPr>
            <p:ph type="title"/>
          </p:nvPr>
        </p:nvSpPr>
        <p:spPr>
          <a:xfrm>
            <a:off x="886691" y="2246312"/>
            <a:ext cx="3773978" cy="2365375"/>
          </a:xfrm>
        </p:spPr>
        <p:txBody>
          <a:bodyP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2466197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ot air balloon collage w/ title_small">
    <p:spTree>
      <p:nvGrpSpPr>
        <p:cNvPr id="1" name=""/>
        <p:cNvGrpSpPr/>
        <p:nvPr/>
      </p:nvGrpSpPr>
      <p:grpSpPr>
        <a:xfrm>
          <a:off x="0" y="0"/>
          <a:ext cx="0" cy="0"/>
          <a:chOff x="0" y="0"/>
          <a:chExt cx="0" cy="0"/>
        </a:xfrm>
      </p:grpSpPr>
      <p:pic>
        <p:nvPicPr>
          <p:cNvPr id="6" name="Picture 5" descr="A picture containing table, sitting, hat&#10;&#10;Description automatically generated">
            <a:extLst>
              <a:ext uri="{FF2B5EF4-FFF2-40B4-BE49-F238E27FC236}">
                <a16:creationId xmlns:a16="http://schemas.microsoft.com/office/drawing/2014/main" id="{0DEBD612-20E8-7A4F-8135-65B9743804BE}"/>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6332742" y="581172"/>
            <a:ext cx="5266067" cy="5257601"/>
          </a:xfrm>
          <a:prstGeom prst="rect">
            <a:avLst/>
          </a:prstGeom>
        </p:spPr>
      </p:pic>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3971421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ot air balloon collage w/ title_large">
    <p:spTree>
      <p:nvGrpSpPr>
        <p:cNvPr id="1" name=""/>
        <p:cNvGrpSpPr/>
        <p:nvPr/>
      </p:nvGrpSpPr>
      <p:grpSpPr>
        <a:xfrm>
          <a:off x="0" y="0"/>
          <a:ext cx="0" cy="0"/>
          <a:chOff x="0" y="0"/>
          <a:chExt cx="0" cy="0"/>
        </a:xfrm>
      </p:grpSpPr>
      <p:pic>
        <p:nvPicPr>
          <p:cNvPr id="6" name="Picture 5" descr="A picture containing table, sitting, hat&#10;&#10;Description automatically generated">
            <a:extLst>
              <a:ext uri="{FF2B5EF4-FFF2-40B4-BE49-F238E27FC236}">
                <a16:creationId xmlns:a16="http://schemas.microsoft.com/office/drawing/2014/main" id="{0DEBD612-20E8-7A4F-8135-65B9743804B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5913502" y="0"/>
            <a:ext cx="6278498" cy="6858000"/>
          </a:xfrm>
          <a:prstGeom prst="rect">
            <a:avLst/>
          </a:prstGeom>
        </p:spPr>
      </p:pic>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405230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R man collage w/ title_large">
    <p:spTree>
      <p:nvGrpSpPr>
        <p:cNvPr id="1" name=""/>
        <p:cNvGrpSpPr/>
        <p:nvPr/>
      </p:nvGrpSpPr>
      <p:grpSpPr>
        <a:xfrm>
          <a:off x="0" y="0"/>
          <a:ext cx="0" cy="0"/>
          <a:chOff x="0" y="0"/>
          <a:chExt cx="0" cy="0"/>
        </a:xfrm>
      </p:grpSpPr>
      <p:pic>
        <p:nvPicPr>
          <p:cNvPr id="3" name="Picture 2" descr="A picture containing yellow, white&#10;&#10;Description automatically generated">
            <a:extLst>
              <a:ext uri="{FF2B5EF4-FFF2-40B4-BE49-F238E27FC236}">
                <a16:creationId xmlns:a16="http://schemas.microsoft.com/office/drawing/2014/main" id="{A303468A-9F07-5841-9524-5269F2A0A208}"/>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6096001" y="484953"/>
            <a:ext cx="6096000" cy="6148552"/>
          </a:xfrm>
          <a:prstGeom prst="rect">
            <a:avLst/>
          </a:prstGeom>
        </p:spPr>
      </p:pic>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7" name="Title 1">
            <a:extLst>
              <a:ext uri="{FF2B5EF4-FFF2-40B4-BE49-F238E27FC236}">
                <a16:creationId xmlns:a16="http://schemas.microsoft.com/office/drawing/2014/main" id="{56C91B91-4EE0-B54B-B8E7-24196AF759D2}"/>
              </a:ext>
            </a:extLst>
          </p:cNvPr>
          <p:cNvSpPr>
            <a:spLocks noGrp="1"/>
          </p:cNvSpPr>
          <p:nvPr>
            <p:ph type="title"/>
          </p:nvPr>
        </p:nvSpPr>
        <p:spPr>
          <a:xfrm>
            <a:off x="1496291" y="2246312"/>
            <a:ext cx="3773978" cy="2365375"/>
          </a:xfrm>
        </p:spPr>
        <p:txBody>
          <a:bodyPr>
            <a:normAutofit/>
          </a:bodyPr>
          <a:lstStyle>
            <a:lvl1pPr>
              <a:lnSpc>
                <a:spcPct val="100000"/>
              </a:lnSpc>
              <a:defRPr sz="4000"/>
            </a:lvl1pPr>
          </a:lstStyle>
          <a:p>
            <a:r>
              <a:rPr lang="en-US"/>
              <a:t>Click to edit Master title style</a:t>
            </a:r>
          </a:p>
        </p:txBody>
      </p:sp>
    </p:spTree>
    <p:extLst>
      <p:ext uri="{BB962C8B-B14F-4D97-AF65-F5344CB8AC3E}">
        <p14:creationId xmlns:p14="http://schemas.microsoft.com/office/powerpoint/2010/main" val="1986893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part text and picture/chart_whit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516860" y="2117996"/>
            <a:ext cx="4389120" cy="3616960"/>
          </a:xfrm>
        </p:spPr>
        <p:txBody>
          <a:bodyP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1287309" y="2117997"/>
            <a:ext cx="4387833" cy="3616959"/>
          </a:xfrm>
        </p:spPr>
        <p:txBody>
          <a:bodyPr>
            <a:normAutofit/>
          </a:bodyPr>
          <a:lstStyle>
            <a:lvl1pPr marL="285750" indent="-285750">
              <a:lnSpc>
                <a:spcPts val="2400"/>
              </a:lnSpc>
              <a:spcAft>
                <a:spcPts val="1200"/>
              </a:spcAft>
              <a:buSzPct val="100000"/>
              <a:buFont typeface="Arial" panose="020B0604020202020204" pitchFamily="34" charset="0"/>
              <a:buChar char="•"/>
              <a:defRPr sz="2000"/>
            </a:lvl1pPr>
            <a:lvl2pPr marL="457200" indent="0">
              <a:lnSpc>
                <a:spcPts val="1800"/>
              </a:lnSpc>
              <a:spcAft>
                <a:spcPts val="1200"/>
              </a:spcAft>
              <a:buNone/>
              <a:defRPr sz="1400"/>
            </a:lvl2pPr>
          </a:lstStyle>
          <a:p>
            <a:pPr lvl="0"/>
            <a:r>
              <a:rPr lang="en-US"/>
              <a:t>Click to edit Master text styles</a:t>
            </a:r>
          </a:p>
        </p:txBody>
      </p:sp>
      <p:sp>
        <p:nvSpPr>
          <p:cNvPr id="7" name="Title 1">
            <a:extLst>
              <a:ext uri="{FF2B5EF4-FFF2-40B4-BE49-F238E27FC236}">
                <a16:creationId xmlns:a16="http://schemas.microsoft.com/office/drawing/2014/main" id="{16DB9E1F-85E3-854B-BF03-8C33B525E9EC}"/>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9" name="Text Placeholder 4">
            <a:extLst>
              <a:ext uri="{FF2B5EF4-FFF2-40B4-BE49-F238E27FC236}">
                <a16:creationId xmlns:a16="http://schemas.microsoft.com/office/drawing/2014/main" id="{E4610C01-9B8A-4345-ACD8-3CC3D67235CE}"/>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2572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 part picture_white w/ divider lin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430147" y="2160146"/>
            <a:ext cx="4505325" cy="3021013"/>
          </a:xfrm>
        </p:spPr>
        <p:txBody>
          <a:bodyPr/>
          <a:lstStyle>
            <a:lvl1pPr marL="0" indent="0" algn="ctr">
              <a:buNone/>
              <a:defRPr/>
            </a:lvl1pPr>
          </a:lstStyle>
          <a:p>
            <a:endParaRPr lang="en-US"/>
          </a:p>
        </p:txBody>
      </p:sp>
      <p:sp>
        <p:nvSpPr>
          <p:cNvPr id="5" name="Picture Placeholder 2">
            <a:extLst>
              <a:ext uri="{FF2B5EF4-FFF2-40B4-BE49-F238E27FC236}">
                <a16:creationId xmlns:a16="http://schemas.microsoft.com/office/drawing/2014/main" id="{1AFE345F-FD51-414E-BB39-ADD2DD426692}"/>
              </a:ext>
            </a:extLst>
          </p:cNvPr>
          <p:cNvSpPr>
            <a:spLocks noGrp="1"/>
          </p:cNvSpPr>
          <p:nvPr>
            <p:ph type="pic" sz="quarter" idx="13"/>
          </p:nvPr>
        </p:nvSpPr>
        <p:spPr>
          <a:xfrm>
            <a:off x="1256528" y="2160146"/>
            <a:ext cx="4505325" cy="3021013"/>
          </a:xfrm>
        </p:spPr>
        <p:txBody>
          <a:bodyPr/>
          <a:lstStyle>
            <a:lvl1pPr marL="0" indent="0" algn="ctr">
              <a:buNone/>
              <a:defRPr/>
            </a:lvl1pPr>
          </a:lstStyle>
          <a:p>
            <a:endParaRPr lang="en-US"/>
          </a:p>
        </p:txBody>
      </p:sp>
      <p:sp>
        <p:nvSpPr>
          <p:cNvPr id="9" name="Title 1">
            <a:extLst>
              <a:ext uri="{FF2B5EF4-FFF2-40B4-BE49-F238E27FC236}">
                <a16:creationId xmlns:a16="http://schemas.microsoft.com/office/drawing/2014/main" id="{1793F18E-4CEC-3041-85B9-0167138FDE2B}"/>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237495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Slide_b&amp;w patter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F1E34-B9AD-254F-B2B6-C1ACEB68430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6F61DA9B-C64B-D541-955A-BA105682176A}"/>
              </a:ext>
            </a:extLst>
          </p:cNvPr>
          <p:cNvSpPr/>
          <p:nvPr userDrawn="1"/>
        </p:nvSpPr>
        <p:spPr>
          <a:xfrm>
            <a:off x="1047963" y="1504507"/>
            <a:ext cx="5959011" cy="3848986"/>
          </a:xfrm>
          <a:prstGeom prst="rect">
            <a:avLst/>
          </a:prstGeom>
          <a:solidFill>
            <a:srgbClr val="E5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73873-47F5-9C43-B859-18E83DEA2A05}"/>
              </a:ext>
            </a:extLst>
          </p:cNvPr>
          <p:cNvSpPr>
            <a:spLocks noGrp="1"/>
          </p:cNvSpPr>
          <p:nvPr>
            <p:ph type="title" hasCustomPrompt="1"/>
          </p:nvPr>
        </p:nvSpPr>
        <p:spPr>
          <a:xfrm>
            <a:off x="1765128" y="2058678"/>
            <a:ext cx="4546943" cy="1875826"/>
          </a:xfrm>
          <a:noFill/>
        </p:spPr>
        <p:txBody>
          <a:bodyPr>
            <a:normAutofit/>
          </a:bodyPr>
          <a:lstStyle>
            <a:lvl1pPr>
              <a:lnSpc>
                <a:spcPts val="4200"/>
              </a:lnSpc>
              <a:defRPr sz="3600">
                <a:solidFill>
                  <a:schemeClr val="tx1"/>
                </a:solidFill>
              </a:defRPr>
            </a:lvl1pPr>
          </a:lstStyle>
          <a:p>
            <a:r>
              <a:rPr lang="en-US"/>
              <a:t>Add in your title for the event in here</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776260" y="4028061"/>
            <a:ext cx="4546943" cy="728663"/>
          </a:xfrm>
        </p:spPr>
        <p:txBody>
          <a:bodyPr>
            <a:noAutofit/>
          </a:bodyPr>
          <a:lstStyle>
            <a:lvl1pPr marL="0" indent="0">
              <a:lnSpc>
                <a:spcPts val="2600"/>
              </a:lnSpc>
              <a:buNone/>
              <a:defRPr sz="2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Name Here | May 15, 2020</a:t>
            </a:r>
          </a:p>
        </p:txBody>
      </p:sp>
      <p:sp>
        <p:nvSpPr>
          <p:cNvPr id="3" name="Rectangle 2">
            <a:extLst>
              <a:ext uri="{FF2B5EF4-FFF2-40B4-BE49-F238E27FC236}">
                <a16:creationId xmlns:a16="http://schemas.microsoft.com/office/drawing/2014/main" id="{CAB7FEEB-B068-2549-AFE0-CE55524C70AD}"/>
              </a:ext>
            </a:extLst>
          </p:cNvPr>
          <p:cNvSpPr/>
          <p:nvPr userDrawn="1"/>
        </p:nvSpPr>
        <p:spPr>
          <a:xfrm>
            <a:off x="1047963" y="1409412"/>
            <a:ext cx="5959011" cy="1360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2657206-772D-124B-A0F0-392E96F44780}"/>
              </a:ext>
            </a:extLst>
          </p:cNvPr>
          <p:cNvSpPr txBox="1"/>
          <p:nvPr userDrawn="1"/>
        </p:nvSpPr>
        <p:spPr>
          <a:xfrm>
            <a:off x="8644901" y="6389978"/>
            <a:ext cx="3345789" cy="276999"/>
          </a:xfrm>
          <a:prstGeom prst="rect">
            <a:avLst/>
          </a:prstGeom>
          <a:solidFill>
            <a:schemeClr val="tx1"/>
          </a:solidFill>
        </p:spPr>
        <p:txBody>
          <a:bodyPr wrap="none" rtlCol="0">
            <a:spAutoFit/>
          </a:bodyPr>
          <a:lstStyle/>
          <a:p>
            <a:pPr algn="ctr"/>
            <a:r>
              <a:rPr lang="en-US" sz="1200">
                <a:solidFill>
                  <a:schemeClr val="bg1"/>
                </a:solidFill>
                <a:latin typeface="Fidelity Sans" panose="020B0503030202020204" pitchFamily="34" charset="77"/>
              </a:rPr>
              <a:t>FIDELITY CENTER for APPLIED TECHNOLOY</a:t>
            </a:r>
          </a:p>
        </p:txBody>
      </p:sp>
    </p:spTree>
    <p:extLst>
      <p:ext uri="{BB962C8B-B14F-4D97-AF65-F5344CB8AC3E}">
        <p14:creationId xmlns:p14="http://schemas.microsoft.com/office/powerpoint/2010/main" val="1204082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part pictures_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4347520-CA40-CC4A-96A6-2B65AAB869F0}"/>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8" name="Text Placeholder 4">
            <a:extLst>
              <a:ext uri="{FF2B5EF4-FFF2-40B4-BE49-F238E27FC236}">
                <a16:creationId xmlns:a16="http://schemas.microsoft.com/office/drawing/2014/main" id="{2CFF6070-C427-014A-B31A-887E46AC83F1}"/>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9" name="Picture Placeholder 2">
            <a:extLst>
              <a:ext uri="{FF2B5EF4-FFF2-40B4-BE49-F238E27FC236}">
                <a16:creationId xmlns:a16="http://schemas.microsoft.com/office/drawing/2014/main" id="{2AC0B091-A134-0C4D-8024-7C819AE950B5}"/>
              </a:ext>
            </a:extLst>
          </p:cNvPr>
          <p:cNvSpPr>
            <a:spLocks noGrp="1"/>
          </p:cNvSpPr>
          <p:nvPr>
            <p:ph type="pic" sz="quarter" idx="12"/>
          </p:nvPr>
        </p:nvSpPr>
        <p:spPr>
          <a:xfrm>
            <a:off x="6359811" y="2444877"/>
            <a:ext cx="4505325" cy="3021013"/>
          </a:xfrm>
        </p:spPr>
        <p:txBody>
          <a:bodyPr/>
          <a:lstStyle>
            <a:lvl1pPr marL="0" indent="0" algn="ctr">
              <a:buNone/>
              <a:defRPr/>
            </a:lvl1pPr>
          </a:lstStyle>
          <a:p>
            <a:endParaRPr lang="en-US"/>
          </a:p>
        </p:txBody>
      </p:sp>
      <p:sp>
        <p:nvSpPr>
          <p:cNvPr id="10" name="Picture Placeholder 2">
            <a:extLst>
              <a:ext uri="{FF2B5EF4-FFF2-40B4-BE49-F238E27FC236}">
                <a16:creationId xmlns:a16="http://schemas.microsoft.com/office/drawing/2014/main" id="{6160DD18-0E01-4F4C-8EFA-ACAEE99EC25E}"/>
              </a:ext>
            </a:extLst>
          </p:cNvPr>
          <p:cNvSpPr>
            <a:spLocks noGrp="1"/>
          </p:cNvSpPr>
          <p:nvPr>
            <p:ph type="pic" sz="quarter" idx="13"/>
          </p:nvPr>
        </p:nvSpPr>
        <p:spPr>
          <a:xfrm>
            <a:off x="1326866" y="2444877"/>
            <a:ext cx="4505325" cy="3021013"/>
          </a:xfrm>
        </p:spPr>
        <p:txBody>
          <a:bodyPr/>
          <a:lstStyle>
            <a:lvl1pPr marL="0" indent="0" algn="ctr">
              <a:buNone/>
              <a:defRPr/>
            </a:lvl1pPr>
          </a:lstStyle>
          <a:p>
            <a:endParaRPr lang="en-US"/>
          </a:p>
        </p:txBody>
      </p:sp>
    </p:spTree>
    <p:extLst>
      <p:ext uri="{BB962C8B-B14F-4D97-AF65-F5344CB8AC3E}">
        <p14:creationId xmlns:p14="http://schemas.microsoft.com/office/powerpoint/2010/main" val="1700570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part Headshot/image w/ quote_white w/ lin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770516" y="1275911"/>
            <a:ext cx="4505325" cy="4313595"/>
          </a:xfrm>
        </p:spPr>
        <p:txBody>
          <a:bodyPr anchor="ctr">
            <a:normAutofit/>
          </a:bodyPr>
          <a:lstStyle>
            <a:lvl1pPr marL="0" indent="0">
              <a:lnSpc>
                <a:spcPts val="2400"/>
              </a:lnSpc>
              <a:buNone/>
              <a:defRPr sz="2000"/>
            </a:lvl1pPr>
            <a:lvl2pPr marL="457200" indent="0">
              <a:buNone/>
              <a:defRPr sz="1400"/>
            </a:lvl2pPr>
          </a:lstStyle>
          <a:p>
            <a:pPr lvl="0"/>
            <a:r>
              <a:rPr lang="en-US"/>
              <a:t>Click to edit Master text styles</a:t>
            </a:r>
          </a:p>
        </p:txBody>
      </p:sp>
      <p:sp>
        <p:nvSpPr>
          <p:cNvPr id="5" name="Freeform 4">
            <a:extLst>
              <a:ext uri="{FF2B5EF4-FFF2-40B4-BE49-F238E27FC236}">
                <a16:creationId xmlns:a16="http://schemas.microsoft.com/office/drawing/2014/main" id="{25C798CB-327D-154D-8F24-B45551150E04}"/>
              </a:ext>
            </a:extLst>
          </p:cNvPr>
          <p:cNvSpPr/>
          <p:nvPr userDrawn="1"/>
        </p:nvSpPr>
        <p:spPr>
          <a:xfrm>
            <a:off x="0" y="393476"/>
            <a:ext cx="6096000" cy="534779"/>
          </a:xfrm>
          <a:custGeom>
            <a:avLst/>
            <a:gdLst>
              <a:gd name="connsiteX0" fmla="*/ 0 w 12192000"/>
              <a:gd name="connsiteY0" fmla="*/ 1032934 h 1032934"/>
              <a:gd name="connsiteX1" fmla="*/ 3826933 w 12192000"/>
              <a:gd name="connsiteY1" fmla="*/ 186267 h 1032934"/>
              <a:gd name="connsiteX2" fmla="*/ 2336800 w 12192000"/>
              <a:gd name="connsiteY2" fmla="*/ 0 h 1032934"/>
              <a:gd name="connsiteX3" fmla="*/ 3149600 w 12192000"/>
              <a:gd name="connsiteY3" fmla="*/ 863600 h 1032934"/>
              <a:gd name="connsiteX4" fmla="*/ 6891867 w 12192000"/>
              <a:gd name="connsiteY4" fmla="*/ 118534 h 1032934"/>
              <a:gd name="connsiteX5" fmla="*/ 11667067 w 12192000"/>
              <a:gd name="connsiteY5" fmla="*/ 863600 h 1032934"/>
              <a:gd name="connsiteX6" fmla="*/ 12192000 w 12192000"/>
              <a:gd name="connsiteY6" fmla="*/ 558800 h 103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032934">
                <a:moveTo>
                  <a:pt x="0" y="1032934"/>
                </a:moveTo>
                <a:lnTo>
                  <a:pt x="3826933" y="186267"/>
                </a:lnTo>
                <a:lnTo>
                  <a:pt x="2336800" y="0"/>
                </a:lnTo>
                <a:lnTo>
                  <a:pt x="3149600" y="863600"/>
                </a:lnTo>
                <a:lnTo>
                  <a:pt x="6891867" y="118534"/>
                </a:lnTo>
                <a:lnTo>
                  <a:pt x="11667067" y="863600"/>
                </a:lnTo>
                <a:lnTo>
                  <a:pt x="12192000" y="558800"/>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5399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part Headshot/image w/ quote_dk grey">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952499" y="3008851"/>
            <a:ext cx="4114801" cy="840295"/>
          </a:xfrm>
        </p:spPr>
        <p:txBody>
          <a:bodyPr anchor="ctr">
            <a:spAutoFit/>
          </a:bodyPr>
          <a:lstStyle>
            <a:lvl1pPr marL="0" indent="0">
              <a:lnSpc>
                <a:spcPts val="3000"/>
              </a:lnSpc>
              <a:spcBef>
                <a:spcPts val="1200"/>
              </a:spcBef>
              <a:spcAft>
                <a:spcPts val="1200"/>
              </a:spcAft>
              <a:buNone/>
              <a:defRPr sz="2400">
                <a:solidFill>
                  <a:schemeClr val="bg1"/>
                </a:solidFill>
              </a:defRPr>
            </a:lvl1pPr>
            <a:lvl2pPr marL="457200" indent="0">
              <a:buNone/>
              <a:defRPr sz="1400"/>
            </a:lvl2pPr>
          </a:lstStyle>
          <a:p>
            <a:pPr lvl="0"/>
            <a:r>
              <a:rPr lang="en-US"/>
              <a:t>Click to edit Master text styles</a:t>
            </a:r>
          </a:p>
        </p:txBody>
      </p:sp>
      <p:sp>
        <p:nvSpPr>
          <p:cNvPr id="7" name="Freeform 6">
            <a:extLst>
              <a:ext uri="{FF2B5EF4-FFF2-40B4-BE49-F238E27FC236}">
                <a16:creationId xmlns:a16="http://schemas.microsoft.com/office/drawing/2014/main" id="{155FED43-A8E2-1A43-8414-8466DF708C1A}"/>
              </a:ext>
            </a:extLst>
          </p:cNvPr>
          <p:cNvSpPr/>
          <p:nvPr userDrawn="1"/>
        </p:nvSpPr>
        <p:spPr>
          <a:xfrm>
            <a:off x="10048" y="291400"/>
            <a:ext cx="6089301" cy="442128"/>
          </a:xfrm>
          <a:custGeom>
            <a:avLst/>
            <a:gdLst>
              <a:gd name="connsiteX0" fmla="*/ 0 w 6089301"/>
              <a:gd name="connsiteY0" fmla="*/ 411983 h 442128"/>
              <a:gd name="connsiteX1" fmla="*/ 1467060 w 6089301"/>
              <a:gd name="connsiteY1" fmla="*/ 251209 h 442128"/>
              <a:gd name="connsiteX2" fmla="*/ 3788229 w 6089301"/>
              <a:gd name="connsiteY2" fmla="*/ 442128 h 442128"/>
              <a:gd name="connsiteX3" fmla="*/ 4783016 w 6089301"/>
              <a:gd name="connsiteY3" fmla="*/ 20097 h 442128"/>
              <a:gd name="connsiteX4" fmla="*/ 4129873 w 6089301"/>
              <a:gd name="connsiteY4" fmla="*/ 0 h 442128"/>
              <a:gd name="connsiteX5" fmla="*/ 4873451 w 6089301"/>
              <a:gd name="connsiteY5" fmla="*/ 422031 h 442128"/>
              <a:gd name="connsiteX6" fmla="*/ 6089301 w 6089301"/>
              <a:gd name="connsiteY6" fmla="*/ 221064 h 44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9301" h="442128">
                <a:moveTo>
                  <a:pt x="0" y="411983"/>
                </a:moveTo>
                <a:lnTo>
                  <a:pt x="1467060" y="251209"/>
                </a:lnTo>
                <a:lnTo>
                  <a:pt x="3788229" y="442128"/>
                </a:lnTo>
                <a:lnTo>
                  <a:pt x="4783016" y="20097"/>
                </a:lnTo>
                <a:lnTo>
                  <a:pt x="4129873" y="0"/>
                </a:lnTo>
                <a:lnTo>
                  <a:pt x="4873451" y="422031"/>
                </a:lnTo>
                <a:lnTo>
                  <a:pt x="6089301" y="22106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423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part w/ fingers_white">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777A7EB4-8651-9646-AA99-D73DEC467BDA}"/>
              </a:ext>
            </a:extLst>
          </p:cNvPr>
          <p:cNvSpPr/>
          <p:nvPr userDrawn="1"/>
        </p:nvSpPr>
        <p:spPr>
          <a:xfrm>
            <a:off x="2096550" y="2174890"/>
            <a:ext cx="773870" cy="773870"/>
          </a:xfrm>
          <a:prstGeom prst="ellipse">
            <a:avLst/>
          </a:prstGeom>
          <a:solidFill>
            <a:srgbClr val="00A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62B9B65B-E5AB-C045-BED6-F894A8A6230C}"/>
              </a:ext>
            </a:extLst>
          </p:cNvPr>
          <p:cNvSpPr/>
          <p:nvPr userDrawn="1"/>
        </p:nvSpPr>
        <p:spPr>
          <a:xfrm>
            <a:off x="5599776" y="2174890"/>
            <a:ext cx="773870" cy="773870"/>
          </a:xfrm>
          <a:prstGeom prst="ellipse">
            <a:avLst/>
          </a:prstGeom>
          <a:solidFill>
            <a:srgbClr val="00A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EFC982F0-358A-F049-BBDE-F09436F21537}"/>
              </a:ext>
            </a:extLst>
          </p:cNvPr>
          <p:cNvSpPr/>
          <p:nvPr userDrawn="1"/>
        </p:nvSpPr>
        <p:spPr>
          <a:xfrm>
            <a:off x="8996259" y="2174890"/>
            <a:ext cx="773870" cy="773870"/>
          </a:xfrm>
          <a:prstGeom prst="ellipse">
            <a:avLst/>
          </a:prstGeom>
          <a:solidFill>
            <a:srgbClr val="00A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295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pic>
        <p:nvPicPr>
          <p:cNvPr id="13" name="Picture 12" descr="A close up of a logo&#10;&#10;Description automatically generated">
            <a:extLst>
              <a:ext uri="{FF2B5EF4-FFF2-40B4-BE49-F238E27FC236}">
                <a16:creationId xmlns:a16="http://schemas.microsoft.com/office/drawing/2014/main" id="{4B515385-AC42-B24A-8478-94D9C05113F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2312454" y="2047981"/>
            <a:ext cx="571427" cy="1097280"/>
          </a:xfrm>
          <a:prstGeom prst="rect">
            <a:avLst/>
          </a:prstGeom>
        </p:spPr>
      </p:pic>
      <p:pic>
        <p:nvPicPr>
          <p:cNvPr id="15" name="Picture 14" descr="A close up of a logo&#10;&#10;Description automatically generated">
            <a:extLst>
              <a:ext uri="{FF2B5EF4-FFF2-40B4-BE49-F238E27FC236}">
                <a16:creationId xmlns:a16="http://schemas.microsoft.com/office/drawing/2014/main" id="{E8B1181A-376C-1445-A5EE-2CA78820531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9234234" y="2047981"/>
            <a:ext cx="535420" cy="1097280"/>
          </a:xfrm>
          <a:prstGeom prst="rect">
            <a:avLst/>
          </a:prstGeom>
        </p:spPr>
      </p:pic>
      <p:pic>
        <p:nvPicPr>
          <p:cNvPr id="17" name="Picture 16" descr="A close up of a logo&#10;&#10;Description automatically generated">
            <a:extLst>
              <a:ext uri="{FF2B5EF4-FFF2-40B4-BE49-F238E27FC236}">
                <a16:creationId xmlns:a16="http://schemas.microsoft.com/office/drawing/2014/main" id="{9A576828-CBB3-7A41-AF1E-13153AC0EC30}"/>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5825269" y="2047981"/>
            <a:ext cx="560384" cy="1097280"/>
          </a:xfrm>
          <a:prstGeom prst="rect">
            <a:avLst/>
          </a:prstGeom>
        </p:spPr>
      </p:pic>
      <p:sp>
        <p:nvSpPr>
          <p:cNvPr id="18" name="Text Placeholder 11">
            <a:extLst>
              <a:ext uri="{FF2B5EF4-FFF2-40B4-BE49-F238E27FC236}">
                <a16:creationId xmlns:a16="http://schemas.microsoft.com/office/drawing/2014/main" id="{2AFB236A-5622-2F48-8E7F-17F30C8E878F}"/>
              </a:ext>
            </a:extLst>
          </p:cNvPr>
          <p:cNvSpPr>
            <a:spLocks noGrp="1"/>
          </p:cNvSpPr>
          <p:nvPr>
            <p:ph type="body" sz="quarter" idx="13" hasCustomPrompt="1"/>
          </p:nvPr>
        </p:nvSpPr>
        <p:spPr>
          <a:xfrm>
            <a:off x="4724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9" name="Text Placeholder 11">
            <a:extLst>
              <a:ext uri="{FF2B5EF4-FFF2-40B4-BE49-F238E27FC236}">
                <a16:creationId xmlns:a16="http://schemas.microsoft.com/office/drawing/2014/main" id="{B35856E7-9E93-B04F-9BAD-9A7A8A7A183C}"/>
              </a:ext>
            </a:extLst>
          </p:cNvPr>
          <p:cNvSpPr>
            <a:spLocks noGrp="1"/>
          </p:cNvSpPr>
          <p:nvPr>
            <p:ph type="body" sz="quarter" idx="14" hasCustomPrompt="1"/>
          </p:nvPr>
        </p:nvSpPr>
        <p:spPr>
          <a:xfrm>
            <a:off x="8131779"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0" name="Text Placeholder 2">
            <a:extLst>
              <a:ext uri="{FF2B5EF4-FFF2-40B4-BE49-F238E27FC236}">
                <a16:creationId xmlns:a16="http://schemas.microsoft.com/office/drawing/2014/main" id="{B39F619B-5D47-4243-BCF7-0B61401E045D}"/>
              </a:ext>
            </a:extLst>
          </p:cNvPr>
          <p:cNvSpPr>
            <a:spLocks noGrp="1"/>
          </p:cNvSpPr>
          <p:nvPr>
            <p:ph type="body" idx="1" hasCustomPrompt="1"/>
          </p:nvPr>
        </p:nvSpPr>
        <p:spPr>
          <a:xfrm>
            <a:off x="1295399"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1" name="Text Placeholder 2">
            <a:extLst>
              <a:ext uri="{FF2B5EF4-FFF2-40B4-BE49-F238E27FC236}">
                <a16:creationId xmlns:a16="http://schemas.microsoft.com/office/drawing/2014/main" id="{D0B64F9D-4007-E443-AE71-92E428E2D47B}"/>
              </a:ext>
            </a:extLst>
          </p:cNvPr>
          <p:cNvSpPr>
            <a:spLocks noGrp="1"/>
          </p:cNvSpPr>
          <p:nvPr>
            <p:ph type="body" idx="15" hasCustomPrompt="1"/>
          </p:nvPr>
        </p:nvSpPr>
        <p:spPr>
          <a:xfrm>
            <a:off x="4724400"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4" name="Text Placeholder 2">
            <a:extLst>
              <a:ext uri="{FF2B5EF4-FFF2-40B4-BE49-F238E27FC236}">
                <a16:creationId xmlns:a16="http://schemas.microsoft.com/office/drawing/2014/main" id="{EBC89C77-8BBB-E24A-A0B8-A160E912BD3F}"/>
              </a:ext>
            </a:extLst>
          </p:cNvPr>
          <p:cNvSpPr>
            <a:spLocks noGrp="1"/>
          </p:cNvSpPr>
          <p:nvPr>
            <p:ph type="body" idx="16" hasCustomPrompt="1"/>
          </p:nvPr>
        </p:nvSpPr>
        <p:spPr>
          <a:xfrm>
            <a:off x="8131777" y="3261649"/>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838200" y="685059"/>
            <a:ext cx="10322490" cy="679904"/>
          </a:xfrm>
        </p:spPr>
        <p:txBody>
          <a:body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838200" y="1333742"/>
            <a:ext cx="10322490" cy="552934"/>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48343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 # or %_whit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623907" y="3530247"/>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840442" y="2634906"/>
            <a:ext cx="1670050" cy="694944"/>
          </a:xfrm>
        </p:spPr>
        <p:txBody>
          <a:bodyPr anchor="ctr">
            <a:normAutofit/>
          </a:bodyPr>
          <a:lstStyle>
            <a:lvl1pPr marL="0" indent="0" algn="ctr">
              <a:buNone/>
              <a:defRPr sz="4000" b="1">
                <a:solidFill>
                  <a:schemeClr val="accent2"/>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532467"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3214F123-BBA2-B141-9708-B71075E2B0D3}"/>
              </a:ext>
            </a:extLst>
          </p:cNvPr>
          <p:cNvSpPr>
            <a:spLocks noGrp="1"/>
          </p:cNvSpPr>
          <p:nvPr>
            <p:ph type="body" sz="quarter" idx="19" hasCustomPrompt="1"/>
          </p:nvPr>
        </p:nvSpPr>
        <p:spPr>
          <a:xfrm>
            <a:off x="5269443" y="2634906"/>
            <a:ext cx="1670050" cy="694944"/>
          </a:xfrm>
        </p:spPr>
        <p:txBody>
          <a:bodyPr anchor="ctr">
            <a:normAutofit/>
          </a:bodyPr>
          <a:lstStyle>
            <a:lvl1pPr marL="0" indent="0" algn="ctr">
              <a:buNone/>
              <a:defRPr sz="4000" b="1">
                <a:solidFill>
                  <a:schemeClr val="accent2"/>
                </a:solidFill>
              </a:defRPr>
            </a:lvl1pPr>
          </a:lstStyle>
          <a:p>
            <a:pPr lvl="0"/>
            <a:r>
              <a:rPr lang="en-US"/>
              <a:t>#%</a:t>
            </a:r>
          </a:p>
        </p:txBody>
      </p:sp>
      <p:cxnSp>
        <p:nvCxnSpPr>
          <p:cNvPr id="27" name="Straight Connector 26">
            <a:extLst>
              <a:ext uri="{FF2B5EF4-FFF2-40B4-BE49-F238E27FC236}">
                <a16:creationId xmlns:a16="http://schemas.microsoft.com/office/drawing/2014/main" id="{34346D32-E6EA-4D40-86C3-A9726D20AAD5}"/>
              </a:ext>
            </a:extLst>
          </p:cNvPr>
          <p:cNvCxnSpPr/>
          <p:nvPr userDrawn="1"/>
        </p:nvCxnSpPr>
        <p:spPr>
          <a:xfrm>
            <a:off x="4953000"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8681510" y="2641598"/>
            <a:ext cx="1670050" cy="694944"/>
          </a:xfrm>
        </p:spPr>
        <p:txBody>
          <a:bodyPr anchor="ctr">
            <a:normAutofit/>
          </a:bodyPr>
          <a:lstStyle>
            <a:lvl1pPr marL="0" indent="0" algn="ctr">
              <a:buNone/>
              <a:defRPr sz="4000" b="1">
                <a:solidFill>
                  <a:schemeClr val="accent2"/>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8373535" y="3372909"/>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0" name="Text Placeholder 11">
            <a:extLst>
              <a:ext uri="{FF2B5EF4-FFF2-40B4-BE49-F238E27FC236}">
                <a16:creationId xmlns:a16="http://schemas.microsoft.com/office/drawing/2014/main" id="{823E40E4-1245-104A-9EDB-166F7EC2A3C2}"/>
              </a:ext>
            </a:extLst>
          </p:cNvPr>
          <p:cNvSpPr>
            <a:spLocks noGrp="1"/>
          </p:cNvSpPr>
          <p:nvPr>
            <p:ph type="body" sz="quarter" idx="21" hasCustomPrompt="1"/>
          </p:nvPr>
        </p:nvSpPr>
        <p:spPr>
          <a:xfrm>
            <a:off x="5045568"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8464973"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270661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 part w/ images_white">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2AFB236A-5622-2F48-8E7F-17F30C8E878F}"/>
              </a:ext>
            </a:extLst>
          </p:cNvPr>
          <p:cNvSpPr>
            <a:spLocks noGrp="1"/>
          </p:cNvSpPr>
          <p:nvPr>
            <p:ph type="body" sz="quarter" idx="13"/>
          </p:nvPr>
        </p:nvSpPr>
        <p:spPr>
          <a:xfrm>
            <a:off x="7549443" y="1211781"/>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13" name="Title 1">
            <a:extLst>
              <a:ext uri="{FF2B5EF4-FFF2-40B4-BE49-F238E27FC236}">
                <a16:creationId xmlns:a16="http://schemas.microsoft.com/office/drawing/2014/main" id="{9B07FBBA-481B-0140-BE71-F48336F49C56}"/>
              </a:ext>
            </a:extLst>
          </p:cNvPr>
          <p:cNvSpPr>
            <a:spLocks noGrp="1"/>
          </p:cNvSpPr>
          <p:nvPr>
            <p:ph type="title"/>
          </p:nvPr>
        </p:nvSpPr>
        <p:spPr>
          <a:xfrm>
            <a:off x="1058335" y="1900171"/>
            <a:ext cx="3174999" cy="859593"/>
          </a:xfrm>
        </p:spPr>
        <p:txBody>
          <a:bodyPr>
            <a:noAutofit/>
          </a:bodyPr>
          <a:lstStyle>
            <a:lvl1pPr algn="l">
              <a:defRPr sz="2400">
                <a:solidFill>
                  <a:schemeClr val="tx1"/>
                </a:solidFill>
              </a:defRPr>
            </a:lvl1pPr>
          </a:lstStyle>
          <a:p>
            <a:r>
              <a:rPr lang="en-US"/>
              <a:t>Click to edit Master title style</a:t>
            </a:r>
          </a:p>
        </p:txBody>
      </p:sp>
      <p:sp>
        <p:nvSpPr>
          <p:cNvPr id="16" name="Text Placeholder 4">
            <a:extLst>
              <a:ext uri="{FF2B5EF4-FFF2-40B4-BE49-F238E27FC236}">
                <a16:creationId xmlns:a16="http://schemas.microsoft.com/office/drawing/2014/main" id="{72C916E7-5CF1-8444-BA38-EEE06DB63A3E}"/>
              </a:ext>
            </a:extLst>
          </p:cNvPr>
          <p:cNvSpPr>
            <a:spLocks noGrp="1"/>
          </p:cNvSpPr>
          <p:nvPr>
            <p:ph type="body" sz="quarter" idx="17"/>
          </p:nvPr>
        </p:nvSpPr>
        <p:spPr>
          <a:xfrm>
            <a:off x="1058334" y="2759765"/>
            <a:ext cx="3174999" cy="1831622"/>
          </a:xfrm>
        </p:spPr>
        <p:txBody>
          <a:bodyPr>
            <a:noAutofit/>
          </a:bodyPr>
          <a:lstStyle>
            <a:lvl1pPr marL="0" indent="0" algn="l">
              <a:lnSpc>
                <a:spcPts val="2200"/>
              </a:lnSpc>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7E77C270-9CF4-A44F-8A94-881C6DE26E3D}"/>
              </a:ext>
            </a:extLst>
          </p:cNvPr>
          <p:cNvSpPr>
            <a:spLocks noGrp="1"/>
          </p:cNvSpPr>
          <p:nvPr>
            <p:ph type="pic" sz="quarter" idx="18"/>
          </p:nvPr>
        </p:nvSpPr>
        <p:spPr>
          <a:xfrm>
            <a:off x="5657143" y="838200"/>
            <a:ext cx="1371600" cy="1371600"/>
          </a:xfrm>
        </p:spPr>
        <p:txBody>
          <a:bodyPr/>
          <a:lstStyle>
            <a:lvl1pPr marL="0" indent="0">
              <a:buNone/>
              <a:defRPr/>
            </a:lvl1pPr>
          </a:lstStyle>
          <a:p>
            <a:endParaRPr lang="en-US"/>
          </a:p>
        </p:txBody>
      </p:sp>
      <p:sp>
        <p:nvSpPr>
          <p:cNvPr id="20" name="Text Placeholder 11">
            <a:extLst>
              <a:ext uri="{FF2B5EF4-FFF2-40B4-BE49-F238E27FC236}">
                <a16:creationId xmlns:a16="http://schemas.microsoft.com/office/drawing/2014/main" id="{6644A509-0621-0742-BAFB-1D98A999D910}"/>
              </a:ext>
            </a:extLst>
          </p:cNvPr>
          <p:cNvSpPr>
            <a:spLocks noGrp="1"/>
          </p:cNvSpPr>
          <p:nvPr>
            <p:ph type="body" sz="quarter" idx="19"/>
          </p:nvPr>
        </p:nvSpPr>
        <p:spPr>
          <a:xfrm>
            <a:off x="7549443" y="2955915"/>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1" name="Picture Placeholder 2">
            <a:extLst>
              <a:ext uri="{FF2B5EF4-FFF2-40B4-BE49-F238E27FC236}">
                <a16:creationId xmlns:a16="http://schemas.microsoft.com/office/drawing/2014/main" id="{C8E322FE-DAB7-5941-B262-1DA107E9B98E}"/>
              </a:ext>
            </a:extLst>
          </p:cNvPr>
          <p:cNvSpPr>
            <a:spLocks noGrp="1"/>
          </p:cNvSpPr>
          <p:nvPr>
            <p:ph type="pic" sz="quarter" idx="20"/>
          </p:nvPr>
        </p:nvSpPr>
        <p:spPr>
          <a:xfrm>
            <a:off x="5657143" y="2582334"/>
            <a:ext cx="1371600" cy="1371600"/>
          </a:xfrm>
        </p:spPr>
        <p:txBody>
          <a:bodyPr/>
          <a:lstStyle>
            <a:lvl1pPr marL="0" indent="0">
              <a:buNone/>
              <a:defRPr/>
            </a:lvl1pPr>
          </a:lstStyle>
          <a:p>
            <a:endParaRPr lang="en-US"/>
          </a:p>
        </p:txBody>
      </p:sp>
      <p:sp>
        <p:nvSpPr>
          <p:cNvPr id="22" name="Text Placeholder 11">
            <a:extLst>
              <a:ext uri="{FF2B5EF4-FFF2-40B4-BE49-F238E27FC236}">
                <a16:creationId xmlns:a16="http://schemas.microsoft.com/office/drawing/2014/main" id="{15504DA5-B907-5746-AACA-67BBD95C91A7}"/>
              </a:ext>
            </a:extLst>
          </p:cNvPr>
          <p:cNvSpPr>
            <a:spLocks noGrp="1"/>
          </p:cNvSpPr>
          <p:nvPr>
            <p:ph type="body" sz="quarter" idx="21"/>
          </p:nvPr>
        </p:nvSpPr>
        <p:spPr>
          <a:xfrm>
            <a:off x="7549443" y="4700049"/>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3" name="Picture Placeholder 2">
            <a:extLst>
              <a:ext uri="{FF2B5EF4-FFF2-40B4-BE49-F238E27FC236}">
                <a16:creationId xmlns:a16="http://schemas.microsoft.com/office/drawing/2014/main" id="{A632FAB1-D6E1-514E-A14F-9B26030FE8F6}"/>
              </a:ext>
            </a:extLst>
          </p:cNvPr>
          <p:cNvSpPr>
            <a:spLocks noGrp="1"/>
          </p:cNvSpPr>
          <p:nvPr>
            <p:ph type="pic" sz="quarter" idx="22"/>
          </p:nvPr>
        </p:nvSpPr>
        <p:spPr>
          <a:xfrm>
            <a:off x="5657143" y="4326468"/>
            <a:ext cx="1371600" cy="1371600"/>
          </a:xfrm>
        </p:spPr>
        <p:txBody>
          <a:bodyPr/>
          <a:lstStyle>
            <a:lvl1pPr marL="0" indent="0">
              <a:buNone/>
              <a:defRPr/>
            </a:lvl1pPr>
          </a:lstStyle>
          <a:p>
            <a:endParaRPr lang="en-US"/>
          </a:p>
        </p:txBody>
      </p:sp>
    </p:spTree>
    <p:extLst>
      <p:ext uri="{BB962C8B-B14F-4D97-AF65-F5344CB8AC3E}">
        <p14:creationId xmlns:p14="http://schemas.microsoft.com/office/powerpoint/2010/main" val="308282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08">
          <p15:clr>
            <a:srgbClr val="FBAE40"/>
          </p15:clr>
        </p15:guide>
        <p15:guide id="2" pos="2976">
          <p15:clr>
            <a:srgbClr val="FBAE40"/>
          </p15:clr>
        </p15:guide>
        <p15:guide id="3" orient="horz" pos="2260">
          <p15:clr>
            <a:srgbClr val="FBAE40"/>
          </p15:clr>
        </p15:guide>
        <p15:guide id="4" pos="360">
          <p15:clr>
            <a:srgbClr val="FBAE40"/>
          </p15:clr>
        </p15:guide>
        <p15:guide id="5" pos="732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art_lt gre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04E36E-0EA1-D04B-AB93-0FD935C3F486}"/>
              </a:ext>
            </a:extLst>
          </p:cNvPr>
          <p:cNvSpPr/>
          <p:nvPr userDrawn="1"/>
        </p:nvSpPr>
        <p:spPr>
          <a:xfrm>
            <a:off x="838197"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1">
            <a:extLst>
              <a:ext uri="{FF2B5EF4-FFF2-40B4-BE49-F238E27FC236}">
                <a16:creationId xmlns:a16="http://schemas.microsoft.com/office/drawing/2014/main" id="{5886DFAC-C880-C941-8978-C762F877447A}"/>
              </a:ext>
            </a:extLst>
          </p:cNvPr>
          <p:cNvSpPr>
            <a:spLocks noGrp="1"/>
          </p:cNvSpPr>
          <p:nvPr>
            <p:ph type="body" sz="quarter" idx="12"/>
          </p:nvPr>
        </p:nvSpPr>
        <p:spPr>
          <a:xfrm>
            <a:off x="1066799"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2" name="Text Placeholder 2">
            <a:extLst>
              <a:ext uri="{FF2B5EF4-FFF2-40B4-BE49-F238E27FC236}">
                <a16:creationId xmlns:a16="http://schemas.microsoft.com/office/drawing/2014/main" id="{3183F519-7BD4-1C4F-BF8A-A97400A60B1B}"/>
              </a:ext>
            </a:extLst>
          </p:cNvPr>
          <p:cNvSpPr>
            <a:spLocks noGrp="1"/>
          </p:cNvSpPr>
          <p:nvPr>
            <p:ph type="body" idx="1"/>
          </p:nvPr>
        </p:nvSpPr>
        <p:spPr>
          <a:xfrm>
            <a:off x="838200"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a:extLst>
              <a:ext uri="{FF2B5EF4-FFF2-40B4-BE49-F238E27FC236}">
                <a16:creationId xmlns:a16="http://schemas.microsoft.com/office/drawing/2014/main" id="{C2B0FB63-1D98-4849-BF22-47BEE7298A0A}"/>
              </a:ext>
            </a:extLst>
          </p:cNvPr>
          <p:cNvSpPr>
            <a:spLocks noGrp="1"/>
          </p:cNvSpPr>
          <p:nvPr>
            <p:ph type="body" idx="15"/>
          </p:nvPr>
        </p:nvSpPr>
        <p:spPr>
          <a:xfrm>
            <a:off x="4494943"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16AAF3DF-B3FE-524F-8124-8769ADE6CA02}"/>
              </a:ext>
            </a:extLst>
          </p:cNvPr>
          <p:cNvSpPr>
            <a:spLocks noGrp="1"/>
          </p:cNvSpPr>
          <p:nvPr>
            <p:ph type="body" idx="16"/>
          </p:nvPr>
        </p:nvSpPr>
        <p:spPr>
          <a:xfrm>
            <a:off x="8151684" y="2246841"/>
            <a:ext cx="3202113" cy="679904"/>
          </a:xfrm>
          <a:solidFill>
            <a:schemeClr val="tx1"/>
          </a:solidFill>
        </p:spPr>
        <p:txBody>
          <a:bodyPr anchor="ctr">
            <a:noAutofit/>
          </a:bodyPr>
          <a:lstStyle>
            <a:lvl1pPr marL="0" indent="0" algn="ctr">
              <a:lnSpc>
                <a:spcPts val="2200"/>
              </a:lnSpc>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itle 1">
            <a:extLst>
              <a:ext uri="{FF2B5EF4-FFF2-40B4-BE49-F238E27FC236}">
                <a16:creationId xmlns:a16="http://schemas.microsoft.com/office/drawing/2014/main" id="{40B44F05-C7D4-2E46-BA4B-A3694AC2CE6A}"/>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26" name="Text Placeholder 4">
            <a:extLst>
              <a:ext uri="{FF2B5EF4-FFF2-40B4-BE49-F238E27FC236}">
                <a16:creationId xmlns:a16="http://schemas.microsoft.com/office/drawing/2014/main" id="{CA68A076-0770-654B-BD5B-78B46F2DB035}"/>
              </a:ext>
            </a:extLst>
          </p:cNvPr>
          <p:cNvSpPr>
            <a:spLocks noGrp="1"/>
          </p:cNvSpPr>
          <p:nvPr>
            <p:ph type="body" sz="quarter" idx="17"/>
          </p:nvPr>
        </p:nvSpPr>
        <p:spPr>
          <a:xfrm>
            <a:off x="1560682" y="1333742"/>
            <a:ext cx="9070636" cy="391386"/>
          </a:xfrm>
        </p:spPr>
        <p:txBody>
          <a:bodyPr>
            <a:normAutofit/>
          </a:bodyPr>
          <a:lstStyle>
            <a:lvl1pPr marL="0" indent="0" algn="ctr">
              <a:buNone/>
              <a:defRPr sz="16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9" name="Rectangle 28">
            <a:extLst>
              <a:ext uri="{FF2B5EF4-FFF2-40B4-BE49-F238E27FC236}">
                <a16:creationId xmlns:a16="http://schemas.microsoft.com/office/drawing/2014/main" id="{5BD11454-F7CF-AF44-B8EB-102DF2645C9F}"/>
              </a:ext>
            </a:extLst>
          </p:cNvPr>
          <p:cNvSpPr/>
          <p:nvPr userDrawn="1"/>
        </p:nvSpPr>
        <p:spPr>
          <a:xfrm>
            <a:off x="4494943"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1">
            <a:extLst>
              <a:ext uri="{FF2B5EF4-FFF2-40B4-BE49-F238E27FC236}">
                <a16:creationId xmlns:a16="http://schemas.microsoft.com/office/drawing/2014/main" id="{57E57F7E-966B-574C-9259-943C17A4C239}"/>
              </a:ext>
            </a:extLst>
          </p:cNvPr>
          <p:cNvSpPr>
            <a:spLocks noGrp="1"/>
          </p:cNvSpPr>
          <p:nvPr>
            <p:ph type="body" sz="quarter" idx="18"/>
          </p:nvPr>
        </p:nvSpPr>
        <p:spPr>
          <a:xfrm>
            <a:off x="4723545"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31" name="Rectangle 30">
            <a:extLst>
              <a:ext uri="{FF2B5EF4-FFF2-40B4-BE49-F238E27FC236}">
                <a16:creationId xmlns:a16="http://schemas.microsoft.com/office/drawing/2014/main" id="{43A11337-D5D9-8340-BB0F-627AAB27001F}"/>
              </a:ext>
            </a:extLst>
          </p:cNvPr>
          <p:cNvSpPr/>
          <p:nvPr userDrawn="1"/>
        </p:nvSpPr>
        <p:spPr>
          <a:xfrm>
            <a:off x="8151684" y="3054923"/>
            <a:ext cx="3200403" cy="2760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11">
            <a:extLst>
              <a:ext uri="{FF2B5EF4-FFF2-40B4-BE49-F238E27FC236}">
                <a16:creationId xmlns:a16="http://schemas.microsoft.com/office/drawing/2014/main" id="{460F2FA9-4588-6A46-AA04-72D6C0E4B316}"/>
              </a:ext>
            </a:extLst>
          </p:cNvPr>
          <p:cNvSpPr>
            <a:spLocks noGrp="1"/>
          </p:cNvSpPr>
          <p:nvPr>
            <p:ph type="body" sz="quarter" idx="19"/>
          </p:nvPr>
        </p:nvSpPr>
        <p:spPr>
          <a:xfrm>
            <a:off x="8380286" y="3306490"/>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Tree>
    <p:extLst>
      <p:ext uri="{BB962C8B-B14F-4D97-AF65-F5344CB8AC3E}">
        <p14:creationId xmlns:p14="http://schemas.microsoft.com/office/powerpoint/2010/main" val="37626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3 part with description headers_white">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5886DFAC-C880-C941-8978-C762F877447A}"/>
              </a:ext>
            </a:extLst>
          </p:cNvPr>
          <p:cNvSpPr>
            <a:spLocks noGrp="1"/>
          </p:cNvSpPr>
          <p:nvPr>
            <p:ph type="body" sz="quarter" idx="12"/>
          </p:nvPr>
        </p:nvSpPr>
        <p:spPr>
          <a:xfrm>
            <a:off x="1247422"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2" name="Text Placeholder 2">
            <a:extLst>
              <a:ext uri="{FF2B5EF4-FFF2-40B4-BE49-F238E27FC236}">
                <a16:creationId xmlns:a16="http://schemas.microsoft.com/office/drawing/2014/main" id="{3183F519-7BD4-1C4F-BF8A-A97400A60B1B}"/>
              </a:ext>
            </a:extLst>
          </p:cNvPr>
          <p:cNvSpPr>
            <a:spLocks noGrp="1"/>
          </p:cNvSpPr>
          <p:nvPr>
            <p:ph type="body" idx="1"/>
          </p:nvPr>
        </p:nvSpPr>
        <p:spPr>
          <a:xfrm>
            <a:off x="1247421"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a:extLst>
              <a:ext uri="{FF2B5EF4-FFF2-40B4-BE49-F238E27FC236}">
                <a16:creationId xmlns:a16="http://schemas.microsoft.com/office/drawing/2014/main" id="{C2B0FB63-1D98-4849-BF22-47BEE7298A0A}"/>
              </a:ext>
            </a:extLst>
          </p:cNvPr>
          <p:cNvSpPr>
            <a:spLocks noGrp="1"/>
          </p:cNvSpPr>
          <p:nvPr>
            <p:ph type="body" idx="15"/>
          </p:nvPr>
        </p:nvSpPr>
        <p:spPr>
          <a:xfrm>
            <a:off x="4724400"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16AAF3DF-B3FE-524F-8124-8769ADE6CA02}"/>
              </a:ext>
            </a:extLst>
          </p:cNvPr>
          <p:cNvSpPr>
            <a:spLocks noGrp="1"/>
          </p:cNvSpPr>
          <p:nvPr>
            <p:ph type="body" idx="16"/>
          </p:nvPr>
        </p:nvSpPr>
        <p:spPr>
          <a:xfrm>
            <a:off x="8201378"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itle 1">
            <a:extLst>
              <a:ext uri="{FF2B5EF4-FFF2-40B4-BE49-F238E27FC236}">
                <a16:creationId xmlns:a16="http://schemas.microsoft.com/office/drawing/2014/main" id="{40B44F05-C7D4-2E46-BA4B-A3694AC2CE6A}"/>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26" name="Text Placeholder 4">
            <a:extLst>
              <a:ext uri="{FF2B5EF4-FFF2-40B4-BE49-F238E27FC236}">
                <a16:creationId xmlns:a16="http://schemas.microsoft.com/office/drawing/2014/main" id="{CA68A076-0770-654B-BD5B-78B46F2DB035}"/>
              </a:ext>
            </a:extLst>
          </p:cNvPr>
          <p:cNvSpPr>
            <a:spLocks noGrp="1"/>
          </p:cNvSpPr>
          <p:nvPr>
            <p:ph type="body" sz="quarter" idx="17"/>
          </p:nvPr>
        </p:nvSpPr>
        <p:spPr>
          <a:xfrm>
            <a:off x="1560682" y="1333742"/>
            <a:ext cx="9070636" cy="391386"/>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1">
            <a:extLst>
              <a:ext uri="{FF2B5EF4-FFF2-40B4-BE49-F238E27FC236}">
                <a16:creationId xmlns:a16="http://schemas.microsoft.com/office/drawing/2014/main" id="{57E57F7E-966B-574C-9259-943C17A4C239}"/>
              </a:ext>
            </a:extLst>
          </p:cNvPr>
          <p:cNvSpPr>
            <a:spLocks noGrp="1"/>
          </p:cNvSpPr>
          <p:nvPr>
            <p:ph type="body" sz="quarter" idx="18"/>
          </p:nvPr>
        </p:nvSpPr>
        <p:spPr>
          <a:xfrm>
            <a:off x="4723545"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32" name="Text Placeholder 11">
            <a:extLst>
              <a:ext uri="{FF2B5EF4-FFF2-40B4-BE49-F238E27FC236}">
                <a16:creationId xmlns:a16="http://schemas.microsoft.com/office/drawing/2014/main" id="{460F2FA9-4588-6A46-AA04-72D6C0E4B316}"/>
              </a:ext>
            </a:extLst>
          </p:cNvPr>
          <p:cNvSpPr>
            <a:spLocks noGrp="1"/>
          </p:cNvSpPr>
          <p:nvPr>
            <p:ph type="body" sz="quarter" idx="19"/>
          </p:nvPr>
        </p:nvSpPr>
        <p:spPr>
          <a:xfrm>
            <a:off x="8201379"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Tree>
    <p:extLst>
      <p:ext uri="{BB962C8B-B14F-4D97-AF65-F5344CB8AC3E}">
        <p14:creationId xmlns:p14="http://schemas.microsoft.com/office/powerpoint/2010/main" val="332488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4 column numbers or %_white">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344546" y="3526275"/>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253106" y="2664803"/>
            <a:ext cx="1828800" cy="697442"/>
          </a:xfrm>
        </p:spPr>
        <p:txBody>
          <a:bodyPr anchor="ctr">
            <a:normAutofit/>
          </a:bodyPr>
          <a:lstStyle>
            <a:lvl1pPr marL="0" indent="0" algn="ctr">
              <a:buNone/>
              <a:defRPr sz="4000" b="1">
                <a:solidFill>
                  <a:schemeClr val="accent2"/>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25310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9125616" y="2664178"/>
            <a:ext cx="1828800" cy="697442"/>
          </a:xfrm>
        </p:spPr>
        <p:txBody>
          <a:bodyPr anchor="ctr">
            <a:normAutofit/>
          </a:bodyPr>
          <a:lstStyle>
            <a:lvl1pPr marL="0" indent="0" algn="ctr">
              <a:buNone/>
              <a:defRPr sz="4000" b="1">
                <a:solidFill>
                  <a:schemeClr val="accent2"/>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912561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9217056" y="3518957"/>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7" name="Text Placeholder 11">
            <a:extLst>
              <a:ext uri="{FF2B5EF4-FFF2-40B4-BE49-F238E27FC236}">
                <a16:creationId xmlns:a16="http://schemas.microsoft.com/office/drawing/2014/main" id="{0F3A7427-6231-B745-B9A8-1302262AC7A1}"/>
              </a:ext>
            </a:extLst>
          </p:cNvPr>
          <p:cNvSpPr>
            <a:spLocks noGrp="1"/>
          </p:cNvSpPr>
          <p:nvPr>
            <p:ph type="body" sz="quarter" idx="23" hasCustomPrompt="1"/>
          </p:nvPr>
        </p:nvSpPr>
        <p:spPr>
          <a:xfrm>
            <a:off x="3968716" y="3521590"/>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8" name="Text Placeholder 2">
            <a:extLst>
              <a:ext uri="{FF2B5EF4-FFF2-40B4-BE49-F238E27FC236}">
                <a16:creationId xmlns:a16="http://schemas.microsoft.com/office/drawing/2014/main" id="{BC6D97AB-8F51-994B-AB1A-6998BA4F7A0A}"/>
              </a:ext>
            </a:extLst>
          </p:cNvPr>
          <p:cNvSpPr>
            <a:spLocks noGrp="1"/>
          </p:cNvSpPr>
          <p:nvPr>
            <p:ph type="body" sz="quarter" idx="24" hasCustomPrompt="1"/>
          </p:nvPr>
        </p:nvSpPr>
        <p:spPr>
          <a:xfrm>
            <a:off x="3877276" y="2660118"/>
            <a:ext cx="1828800" cy="697442"/>
          </a:xfrm>
        </p:spPr>
        <p:txBody>
          <a:bodyPr anchor="ctr">
            <a:normAutofit/>
          </a:bodyPr>
          <a:lstStyle>
            <a:lvl1pPr marL="0" indent="0" algn="ctr">
              <a:buNone/>
              <a:defRPr sz="4000" b="1">
                <a:solidFill>
                  <a:schemeClr val="accent2"/>
                </a:solidFill>
              </a:defRPr>
            </a:lvl1pPr>
          </a:lstStyle>
          <a:p>
            <a:pPr lvl="0"/>
            <a:r>
              <a:rPr lang="en-US"/>
              <a:t>#%</a:t>
            </a:r>
          </a:p>
        </p:txBody>
      </p:sp>
      <p:cxnSp>
        <p:nvCxnSpPr>
          <p:cNvPr id="19" name="Straight Connector 18">
            <a:extLst>
              <a:ext uri="{FF2B5EF4-FFF2-40B4-BE49-F238E27FC236}">
                <a16:creationId xmlns:a16="http://schemas.microsoft.com/office/drawing/2014/main" id="{917E8B89-24C7-C94A-A91D-740FEF790E2A}"/>
              </a:ext>
            </a:extLst>
          </p:cNvPr>
          <p:cNvCxnSpPr/>
          <p:nvPr userDrawn="1"/>
        </p:nvCxnSpPr>
        <p:spPr>
          <a:xfrm>
            <a:off x="387727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6B82FE10-1360-ED48-B0C0-8E72E3C3D4BE}"/>
              </a:ext>
            </a:extLst>
          </p:cNvPr>
          <p:cNvSpPr>
            <a:spLocks noGrp="1"/>
          </p:cNvSpPr>
          <p:nvPr>
            <p:ph type="body" sz="quarter" idx="25" hasCustomPrompt="1"/>
          </p:nvPr>
        </p:nvSpPr>
        <p:spPr>
          <a:xfrm>
            <a:off x="6592886" y="3516994"/>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4" name="Text Placeholder 2">
            <a:extLst>
              <a:ext uri="{FF2B5EF4-FFF2-40B4-BE49-F238E27FC236}">
                <a16:creationId xmlns:a16="http://schemas.microsoft.com/office/drawing/2014/main" id="{33774E26-9123-5B4C-992D-97F8C66E9C66}"/>
              </a:ext>
            </a:extLst>
          </p:cNvPr>
          <p:cNvSpPr>
            <a:spLocks noGrp="1"/>
          </p:cNvSpPr>
          <p:nvPr>
            <p:ph type="body" sz="quarter" idx="26" hasCustomPrompt="1"/>
          </p:nvPr>
        </p:nvSpPr>
        <p:spPr>
          <a:xfrm>
            <a:off x="6501446" y="2655522"/>
            <a:ext cx="1828800" cy="697442"/>
          </a:xfrm>
        </p:spPr>
        <p:txBody>
          <a:bodyPr anchor="ctr">
            <a:normAutofit/>
          </a:bodyPr>
          <a:lstStyle>
            <a:lvl1pPr marL="0" indent="0" algn="ctr">
              <a:buNone/>
              <a:defRPr sz="4000" b="1">
                <a:solidFill>
                  <a:schemeClr val="accent2"/>
                </a:solidFill>
              </a:defRPr>
            </a:lvl1pPr>
          </a:lstStyle>
          <a:p>
            <a:pPr lvl="0"/>
            <a:r>
              <a:rPr lang="en-US"/>
              <a:t>#%</a:t>
            </a:r>
          </a:p>
        </p:txBody>
      </p:sp>
      <p:cxnSp>
        <p:nvCxnSpPr>
          <p:cNvPr id="25" name="Straight Connector 24">
            <a:extLst>
              <a:ext uri="{FF2B5EF4-FFF2-40B4-BE49-F238E27FC236}">
                <a16:creationId xmlns:a16="http://schemas.microsoft.com/office/drawing/2014/main" id="{06AA7E42-C437-3D46-83B7-56B7EF9697D5}"/>
              </a:ext>
            </a:extLst>
          </p:cNvPr>
          <p:cNvCxnSpPr/>
          <p:nvPr userDrawn="1"/>
        </p:nvCxnSpPr>
        <p:spPr>
          <a:xfrm>
            <a:off x="650144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93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guide id="4" pos="360">
          <p15:clr>
            <a:srgbClr val="FBAE40"/>
          </p15:clr>
        </p15:guide>
        <p15:guide id="5" pos="732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ave the Date_white w/ gri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B2758DF-D9E2-E74C-8A6B-FE02320D2B2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E3DB90B7-747E-9148-9020-3E852B2ED78B}"/>
              </a:ext>
            </a:extLst>
          </p:cNvPr>
          <p:cNvSpPr/>
          <p:nvPr userDrawn="1"/>
        </p:nvSpPr>
        <p:spPr>
          <a:xfrm>
            <a:off x="0" y="3736360"/>
            <a:ext cx="261931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47B591-C53D-C744-944D-CDC1CE9C0DE5}"/>
              </a:ext>
            </a:extLst>
          </p:cNvPr>
          <p:cNvSpPr/>
          <p:nvPr userDrawn="1"/>
        </p:nvSpPr>
        <p:spPr>
          <a:xfrm>
            <a:off x="0" y="2790349"/>
            <a:ext cx="218276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6A3D3-65A1-7746-84A8-EAB7120A585A}"/>
              </a:ext>
            </a:extLst>
          </p:cNvPr>
          <p:cNvSpPr/>
          <p:nvPr userDrawn="1"/>
        </p:nvSpPr>
        <p:spPr>
          <a:xfrm>
            <a:off x="-1" y="1844125"/>
            <a:ext cx="2669463"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83300" y="1703838"/>
            <a:ext cx="1786162" cy="2742627"/>
          </a:xfrm>
        </p:spPr>
        <p:txBody>
          <a:bodyPr anchor="ctr">
            <a:normAutofit/>
          </a:bodyPr>
          <a:lstStyle>
            <a:lvl1pPr>
              <a:lnSpc>
                <a:spcPts val="7400"/>
              </a:lnSpc>
              <a:spcBef>
                <a:spcPts val="600"/>
              </a:spcBef>
              <a:defRPr sz="4000">
                <a:solidFill>
                  <a:schemeClr val="bg1"/>
                </a:solidFill>
              </a:defRPr>
            </a:lvl1pPr>
          </a:lstStyle>
          <a:p>
            <a:r>
              <a:rPr lang="en-US"/>
              <a:t>Save</a:t>
            </a:r>
            <a:br>
              <a:rPr lang="en-US"/>
            </a:br>
            <a:r>
              <a:rPr lang="en-US"/>
              <a:t>the</a:t>
            </a:r>
            <a:br>
              <a:rPr lang="en-US"/>
            </a:br>
            <a:r>
              <a:rPr lang="en-US"/>
              <a:t>Date</a:t>
            </a:r>
          </a:p>
        </p:txBody>
      </p:sp>
      <p:sp>
        <p:nvSpPr>
          <p:cNvPr id="10" name="Text Placeholder 9">
            <a:extLst>
              <a:ext uri="{FF2B5EF4-FFF2-40B4-BE49-F238E27FC236}">
                <a16:creationId xmlns:a16="http://schemas.microsoft.com/office/drawing/2014/main" id="{D0AF813C-C793-9347-A26F-9D9BAEEC0A04}"/>
              </a:ext>
            </a:extLst>
          </p:cNvPr>
          <p:cNvSpPr>
            <a:spLocks noGrp="1"/>
          </p:cNvSpPr>
          <p:nvPr>
            <p:ph type="body" sz="quarter" idx="12"/>
          </p:nvPr>
        </p:nvSpPr>
        <p:spPr>
          <a:xfrm>
            <a:off x="4483100" y="1009827"/>
            <a:ext cx="6194425" cy="4543169"/>
          </a:xfrm>
        </p:spPr>
        <p:txBody>
          <a:bodyPr anchor="ctr"/>
          <a:lstStyle>
            <a:lvl1pPr marL="0" indent="0">
              <a:lnSpc>
                <a:spcPct val="100000"/>
              </a:lnSpc>
              <a:buNone/>
              <a:defRPr b="1"/>
            </a:lvl1pPr>
            <a:lvl2pPr marL="457200" indent="0" algn="l">
              <a:lnSpc>
                <a:spcPts val="2000"/>
              </a:lnSpc>
              <a:buFont typeface="Arial" panose="020B0604020202020204" pitchFamily="34" charse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09427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Speaker Title Slide_dk grey w/ patter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bg1"/>
                </a:solidFill>
              </a:defRPr>
            </a:lvl1pPr>
          </a:lstStyle>
          <a:p>
            <a:r>
              <a:rPr lang="en-US"/>
              <a:t>Speaker Name</a:t>
            </a:r>
          </a:p>
        </p:txBody>
      </p:sp>
      <p:sp>
        <p:nvSpPr>
          <p:cNvPr id="3" name="Subtitle 2">
            <a:extLst>
              <a:ext uri="{FF2B5EF4-FFF2-40B4-BE49-F238E27FC236}">
                <a16:creationId xmlns:a16="http://schemas.microsoft.com/office/drawing/2014/main" id="{EDA575F3-6FC2-40D9-91F5-E8B746026227}"/>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Tree>
    <p:extLst>
      <p:ext uri="{BB962C8B-B14F-4D97-AF65-F5344CB8AC3E}">
        <p14:creationId xmlns:p14="http://schemas.microsoft.com/office/powerpoint/2010/main" val="3493680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ave the Date_lt gre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3DB90B7-747E-9148-9020-3E852B2ED78B}"/>
              </a:ext>
            </a:extLst>
          </p:cNvPr>
          <p:cNvSpPr/>
          <p:nvPr userDrawn="1"/>
        </p:nvSpPr>
        <p:spPr>
          <a:xfrm>
            <a:off x="0" y="3736360"/>
            <a:ext cx="261931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47B591-C53D-C744-944D-CDC1CE9C0DE5}"/>
              </a:ext>
            </a:extLst>
          </p:cNvPr>
          <p:cNvSpPr/>
          <p:nvPr userDrawn="1"/>
        </p:nvSpPr>
        <p:spPr>
          <a:xfrm>
            <a:off x="0" y="2790349"/>
            <a:ext cx="218276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6A3D3-65A1-7746-84A8-EAB7120A585A}"/>
              </a:ext>
            </a:extLst>
          </p:cNvPr>
          <p:cNvSpPr/>
          <p:nvPr userDrawn="1"/>
        </p:nvSpPr>
        <p:spPr>
          <a:xfrm>
            <a:off x="-1" y="1844125"/>
            <a:ext cx="2669463"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83300" y="1703838"/>
            <a:ext cx="1786162" cy="2742627"/>
          </a:xfrm>
        </p:spPr>
        <p:txBody>
          <a:bodyPr anchor="ctr">
            <a:normAutofit/>
          </a:bodyPr>
          <a:lstStyle>
            <a:lvl1pPr>
              <a:lnSpc>
                <a:spcPts val="7400"/>
              </a:lnSpc>
              <a:spcBef>
                <a:spcPts val="600"/>
              </a:spcBef>
              <a:defRPr sz="4000">
                <a:solidFill>
                  <a:schemeClr val="bg1"/>
                </a:solidFill>
              </a:defRPr>
            </a:lvl1pPr>
          </a:lstStyle>
          <a:p>
            <a:r>
              <a:rPr lang="en-US"/>
              <a:t>Save</a:t>
            </a:r>
            <a:br>
              <a:rPr lang="en-US"/>
            </a:br>
            <a:r>
              <a:rPr lang="en-US"/>
              <a:t>the</a:t>
            </a:r>
            <a:br>
              <a:rPr lang="en-US"/>
            </a:br>
            <a:r>
              <a:rPr lang="en-US"/>
              <a:t>Date</a:t>
            </a:r>
          </a:p>
        </p:txBody>
      </p:sp>
      <p:sp>
        <p:nvSpPr>
          <p:cNvPr id="10" name="Text Placeholder 9">
            <a:extLst>
              <a:ext uri="{FF2B5EF4-FFF2-40B4-BE49-F238E27FC236}">
                <a16:creationId xmlns:a16="http://schemas.microsoft.com/office/drawing/2014/main" id="{D0AF813C-C793-9347-A26F-9D9BAEEC0A04}"/>
              </a:ext>
            </a:extLst>
          </p:cNvPr>
          <p:cNvSpPr>
            <a:spLocks noGrp="1"/>
          </p:cNvSpPr>
          <p:nvPr>
            <p:ph type="body" sz="quarter" idx="12"/>
          </p:nvPr>
        </p:nvSpPr>
        <p:spPr>
          <a:xfrm>
            <a:off x="4483100" y="1009827"/>
            <a:ext cx="6194425" cy="4543169"/>
          </a:xfrm>
        </p:spPr>
        <p:txBody>
          <a:bodyPr anchor="ctr"/>
          <a:lstStyle>
            <a:lvl1pPr marL="0" indent="0">
              <a:lnSpc>
                <a:spcPct val="100000"/>
              </a:lnSpc>
              <a:buNone/>
              <a:defRPr b="1"/>
            </a:lvl1pPr>
            <a:lvl2pPr marL="457200" indent="0" algn="l">
              <a:lnSpc>
                <a:spcPts val="2000"/>
              </a:lnSpc>
              <a:buFont typeface="Arial" panose="020B0604020202020204" pitchFamily="34" charset="0"/>
              <a:buNone/>
              <a:defRPr/>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413368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amp;A_white w/ gri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992816"/>
            <a:ext cx="3302093" cy="902230"/>
          </a:xfrm>
          <a:solidFill>
            <a:schemeClr val="tx1"/>
          </a:solidFill>
        </p:spPr>
        <p:txBody>
          <a:bodyPr anchor="ctr">
            <a:normAutofit/>
          </a:bodyPr>
          <a:lstStyle>
            <a:lvl1pPr algn="ctr">
              <a:defRPr sz="4000">
                <a:solidFill>
                  <a:schemeClr val="bg1"/>
                </a:solidFill>
              </a:defRPr>
            </a:lvl1pPr>
          </a:lstStyle>
          <a:p>
            <a:r>
              <a:rPr lang="en-US"/>
              <a:t>Q &amp; A</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3154650"/>
            <a:ext cx="7543800" cy="1550085"/>
          </a:xfrm>
        </p:spPr>
        <p:txBody>
          <a:bodyPr>
            <a:normAutofit/>
          </a:bodyPr>
          <a:lstStyle>
            <a:lvl1pPr marL="0" indent="0" algn="ctr">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spTree>
    <p:extLst>
      <p:ext uri="{BB962C8B-B14F-4D97-AF65-F5344CB8AC3E}">
        <p14:creationId xmlns:p14="http://schemas.microsoft.com/office/powerpoint/2010/main" val="1498082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Q&amp;A_dk grey w/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796918"/>
            <a:ext cx="3302093" cy="902230"/>
          </a:xfrm>
          <a:noFill/>
        </p:spPr>
        <p:txBody>
          <a:bodyPr anchor="ctr">
            <a:normAutofit/>
          </a:bodyPr>
          <a:lstStyle>
            <a:lvl1pPr algn="ctr">
              <a:defRPr sz="4800">
                <a:solidFill>
                  <a:schemeClr val="bg1"/>
                </a:solidFill>
              </a:defRPr>
            </a:lvl1pPr>
          </a:lstStyle>
          <a:p>
            <a:r>
              <a:rPr lang="en-US"/>
              <a:t>Q &amp; A</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2958752"/>
            <a:ext cx="7543800" cy="1550085"/>
          </a:xfrm>
        </p:spPr>
        <p:txBody>
          <a:bodyPr>
            <a:normAutofit/>
          </a:bodyPr>
          <a:lstStyle>
            <a:lvl1pPr marL="0" indent="0" algn="ctr">
              <a:lnSpc>
                <a:spcPct val="100000"/>
              </a:lnSpc>
              <a:buNone/>
              <a:defRPr sz="2500">
                <a:solidFill>
                  <a:schemeClr val="bg1"/>
                </a:solidFill>
              </a:defRPr>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sp>
        <p:nvSpPr>
          <p:cNvPr id="3" name="Freeform 2">
            <a:extLst>
              <a:ext uri="{FF2B5EF4-FFF2-40B4-BE49-F238E27FC236}">
                <a16:creationId xmlns:a16="http://schemas.microsoft.com/office/drawing/2014/main" id="{58567F4C-32DA-8340-B7C5-30F44BD62016}"/>
              </a:ext>
            </a:extLst>
          </p:cNvPr>
          <p:cNvSpPr/>
          <p:nvPr userDrawn="1"/>
        </p:nvSpPr>
        <p:spPr>
          <a:xfrm>
            <a:off x="0" y="4894730"/>
            <a:ext cx="12156141" cy="1111624"/>
          </a:xfrm>
          <a:custGeom>
            <a:avLst/>
            <a:gdLst>
              <a:gd name="connsiteX0" fmla="*/ 0 w 12156141"/>
              <a:gd name="connsiteY0" fmla="*/ 627530 h 1201271"/>
              <a:gd name="connsiteX1" fmla="*/ 4069976 w 12156141"/>
              <a:gd name="connsiteY1" fmla="*/ 233083 h 1201271"/>
              <a:gd name="connsiteX2" fmla="*/ 10811435 w 12156141"/>
              <a:gd name="connsiteY2" fmla="*/ 1201271 h 1201271"/>
              <a:gd name="connsiteX3" fmla="*/ 11241741 w 12156141"/>
              <a:gd name="connsiteY3" fmla="*/ 0 h 1201271"/>
              <a:gd name="connsiteX4" fmla="*/ 10255624 w 12156141"/>
              <a:gd name="connsiteY4" fmla="*/ 0 h 1201271"/>
              <a:gd name="connsiteX5" fmla="*/ 11779624 w 12156141"/>
              <a:gd name="connsiteY5" fmla="*/ 824753 h 1201271"/>
              <a:gd name="connsiteX6" fmla="*/ 12156141 w 12156141"/>
              <a:gd name="connsiteY6" fmla="*/ 699247 h 120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56141" h="1201271">
                <a:moveTo>
                  <a:pt x="0" y="627530"/>
                </a:moveTo>
                <a:lnTo>
                  <a:pt x="4069976" y="233083"/>
                </a:lnTo>
                <a:lnTo>
                  <a:pt x="10811435" y="1201271"/>
                </a:lnTo>
                <a:lnTo>
                  <a:pt x="11241741" y="0"/>
                </a:lnTo>
                <a:lnTo>
                  <a:pt x="10255624" y="0"/>
                </a:lnTo>
                <a:lnTo>
                  <a:pt x="11779624" y="824753"/>
                </a:lnTo>
                <a:lnTo>
                  <a:pt x="12156141" y="699247"/>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6261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Let's continue the convo_lt grey">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3152E3AC-025D-894E-8054-A7F8634CC028}"/>
              </a:ext>
            </a:extLst>
          </p:cNvPr>
          <p:cNvSpPr/>
          <p:nvPr userDrawn="1"/>
        </p:nvSpPr>
        <p:spPr>
          <a:xfrm>
            <a:off x="1557511" y="3455466"/>
            <a:ext cx="2236657" cy="2236657"/>
          </a:xfrm>
          <a:prstGeom prst="ellipse">
            <a:avLst/>
          </a:prstGeom>
          <a:solidFill>
            <a:schemeClr val="accent6">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5181600" y="1058565"/>
            <a:ext cx="5950226" cy="2370435"/>
          </a:xfrm>
        </p:spPr>
        <p:txBody>
          <a:bodyPr anchor="b">
            <a:normAutofit/>
          </a:bodyPr>
          <a:lstStyle>
            <a:lvl1pPr algn="l">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5181600" y="3654970"/>
            <a:ext cx="5950226" cy="1655762"/>
          </a:xfrm>
        </p:spPr>
        <p:txBody>
          <a:bodyPr/>
          <a:lstStyle>
            <a:lvl1pPr marL="0" indent="0" algn="l">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pic>
        <p:nvPicPr>
          <p:cNvPr id="9" name="Picture 8">
            <a:extLst>
              <a:ext uri="{FF2B5EF4-FFF2-40B4-BE49-F238E27FC236}">
                <a16:creationId xmlns:a16="http://schemas.microsoft.com/office/drawing/2014/main" id="{A3491796-B8D6-EF4E-A749-B6411BEA80B1}"/>
              </a:ext>
            </a:extLst>
          </p:cNvPr>
          <p:cNvPicPr>
            <a:picLocks noChangeAspect="1"/>
          </p:cNvPicPr>
          <p:nvPr userDrawn="1"/>
        </p:nvPicPr>
        <p:blipFill rotWithShape="1">
          <a:blip r:embed="rId2" cstate="screen">
            <a:duotone>
              <a:prstClr val="black"/>
              <a:schemeClr val="tx1">
                <a:tint val="45000"/>
                <a:satMod val="400000"/>
              </a:schemeClr>
            </a:duotone>
            <a:alphaModFix amt="85000"/>
            <a:extLst>
              <a:ext uri="{28A0092B-C50C-407E-A947-70E740481C1C}">
                <a14:useLocalDpi xmlns:a14="http://schemas.microsoft.com/office/drawing/2010/main" val="0"/>
              </a:ext>
            </a:extLst>
          </a:blip>
          <a:srcRect/>
          <a:stretch/>
        </p:blipFill>
        <p:spPr>
          <a:xfrm>
            <a:off x="0" y="659334"/>
            <a:ext cx="4343396" cy="5174207"/>
          </a:xfrm>
          <a:prstGeom prst="rect">
            <a:avLst/>
          </a:prstGeom>
        </p:spPr>
      </p:pic>
    </p:spTree>
    <p:extLst>
      <p:ext uri="{BB962C8B-B14F-4D97-AF65-F5344CB8AC3E}">
        <p14:creationId xmlns:p14="http://schemas.microsoft.com/office/powerpoint/2010/main" val="4033262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t's continue the convo_whit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7A4E40C7-567E-C24B-8BC0-3C02AC9BACA8}"/>
              </a:ext>
            </a:extLst>
          </p:cNvPr>
          <p:cNvSpPr/>
          <p:nvPr userDrawn="1"/>
        </p:nvSpPr>
        <p:spPr>
          <a:xfrm>
            <a:off x="0" y="5497033"/>
            <a:ext cx="12206177" cy="808074"/>
          </a:xfrm>
          <a:custGeom>
            <a:avLst/>
            <a:gdLst>
              <a:gd name="connsiteX0" fmla="*/ 0 w 12206177"/>
              <a:gd name="connsiteY0" fmla="*/ 754911 h 808074"/>
              <a:gd name="connsiteX1" fmla="*/ 3615070 w 12206177"/>
              <a:gd name="connsiteY1" fmla="*/ 233916 h 808074"/>
              <a:gd name="connsiteX2" fmla="*/ 1828800 w 12206177"/>
              <a:gd name="connsiteY2" fmla="*/ 53162 h 808074"/>
              <a:gd name="connsiteX3" fmla="*/ 3359888 w 12206177"/>
              <a:gd name="connsiteY3" fmla="*/ 808074 h 808074"/>
              <a:gd name="connsiteX4" fmla="*/ 6964326 w 12206177"/>
              <a:gd name="connsiteY4" fmla="*/ 0 h 808074"/>
              <a:gd name="connsiteX5" fmla="*/ 9462977 w 12206177"/>
              <a:gd name="connsiteY5" fmla="*/ 776176 h 808074"/>
              <a:gd name="connsiteX6" fmla="*/ 12206177 w 12206177"/>
              <a:gd name="connsiteY6" fmla="*/ 350874 h 80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6177" h="808074">
                <a:moveTo>
                  <a:pt x="0" y="754911"/>
                </a:moveTo>
                <a:lnTo>
                  <a:pt x="3615070" y="233916"/>
                </a:lnTo>
                <a:lnTo>
                  <a:pt x="1828800" y="53162"/>
                </a:lnTo>
                <a:lnTo>
                  <a:pt x="3359888" y="808074"/>
                </a:lnTo>
                <a:lnTo>
                  <a:pt x="6964326" y="0"/>
                </a:lnTo>
                <a:lnTo>
                  <a:pt x="9462977" y="776176"/>
                </a:lnTo>
                <a:lnTo>
                  <a:pt x="12206177" y="350874"/>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152E3AC-025D-894E-8054-A7F8634CC028}"/>
              </a:ext>
            </a:extLst>
          </p:cNvPr>
          <p:cNvSpPr/>
          <p:nvPr userDrawn="1"/>
        </p:nvSpPr>
        <p:spPr>
          <a:xfrm>
            <a:off x="9756599" y="3410767"/>
            <a:ext cx="1881732" cy="1881732"/>
          </a:xfrm>
          <a:prstGeom prst="ellipse">
            <a:avLst/>
          </a:prstGeom>
          <a:solidFill>
            <a:schemeClr val="accent3">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922104" y="1058565"/>
            <a:ext cx="6347791" cy="2370435"/>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654970"/>
            <a:ext cx="6347791" cy="1655762"/>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pic>
        <p:nvPicPr>
          <p:cNvPr id="2" name="Picture 1">
            <a:extLst>
              <a:ext uri="{FF2B5EF4-FFF2-40B4-BE49-F238E27FC236}">
                <a16:creationId xmlns:a16="http://schemas.microsoft.com/office/drawing/2014/main" id="{366C26CC-C331-034D-B971-6AB8D4439D05}"/>
              </a:ext>
            </a:extLst>
          </p:cNvPr>
          <p:cNvPicPr>
            <a:picLocks noChangeAspect="1"/>
          </p:cNvPicPr>
          <p:nvPr userDrawn="1"/>
        </p:nvPicPr>
        <p:blipFill>
          <a:blip r:embed="rId2" cstate="screen">
            <a:alphaModFix amt="85000"/>
            <a:extLst>
              <a:ext uri="{28A0092B-C50C-407E-A947-70E740481C1C}">
                <a14:useLocalDpi xmlns:a14="http://schemas.microsoft.com/office/drawing/2010/main" val="0"/>
              </a:ext>
            </a:extLst>
          </a:blip>
          <a:stretch>
            <a:fillRect/>
          </a:stretch>
        </p:blipFill>
        <p:spPr>
          <a:xfrm>
            <a:off x="10463663" y="3794125"/>
            <a:ext cx="1728338" cy="2776227"/>
          </a:xfrm>
          <a:prstGeom prst="rect">
            <a:avLst/>
          </a:prstGeom>
        </p:spPr>
      </p:pic>
    </p:spTree>
    <p:extLst>
      <p:ext uri="{BB962C8B-B14F-4D97-AF65-F5344CB8AC3E}">
        <p14:creationId xmlns:p14="http://schemas.microsoft.com/office/powerpoint/2010/main" val="191024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Let's continue the convo_dk grey w/ patter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DE0D03-E72C-2346-BFC4-B05B24DD73C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050986" y="2171141"/>
            <a:ext cx="8090024" cy="966019"/>
          </a:xfrm>
        </p:spPr>
        <p:txBody>
          <a:bodyPr anchor="b">
            <a:normAutofit/>
          </a:bodyPr>
          <a:lstStyle>
            <a:lvl1pPr algn="ctr">
              <a:lnSpc>
                <a:spcPts val="4800"/>
              </a:lnSpc>
              <a:defRPr sz="4000">
                <a:solidFill>
                  <a:schemeClr val="bg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468743"/>
            <a:ext cx="6347791" cy="966019"/>
          </a:xfrm>
        </p:spPr>
        <p:txBody>
          <a:bodyPr/>
          <a:lstStyle>
            <a:lvl1pPr marL="0" indent="0" algn="ctr">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spTree>
    <p:extLst>
      <p:ext uri="{BB962C8B-B14F-4D97-AF65-F5344CB8AC3E}">
        <p14:creationId xmlns:p14="http://schemas.microsoft.com/office/powerpoint/2010/main" val="23807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Let's continue the convo_white w/ lin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050986" y="2171141"/>
            <a:ext cx="8090024" cy="966019"/>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468743"/>
            <a:ext cx="6347791" cy="966019"/>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sp>
        <p:nvSpPr>
          <p:cNvPr id="3" name="Freeform 2">
            <a:extLst>
              <a:ext uri="{FF2B5EF4-FFF2-40B4-BE49-F238E27FC236}">
                <a16:creationId xmlns:a16="http://schemas.microsoft.com/office/drawing/2014/main" id="{4FDF7DE3-43EF-774C-BD2D-3DEA2AFF12D1}"/>
              </a:ext>
            </a:extLst>
          </p:cNvPr>
          <p:cNvSpPr/>
          <p:nvPr userDrawn="1"/>
        </p:nvSpPr>
        <p:spPr>
          <a:xfrm>
            <a:off x="0" y="5147733"/>
            <a:ext cx="12192000" cy="1032934"/>
          </a:xfrm>
          <a:custGeom>
            <a:avLst/>
            <a:gdLst>
              <a:gd name="connsiteX0" fmla="*/ 0 w 12192000"/>
              <a:gd name="connsiteY0" fmla="*/ 1032934 h 1032934"/>
              <a:gd name="connsiteX1" fmla="*/ 3826933 w 12192000"/>
              <a:gd name="connsiteY1" fmla="*/ 186267 h 1032934"/>
              <a:gd name="connsiteX2" fmla="*/ 2336800 w 12192000"/>
              <a:gd name="connsiteY2" fmla="*/ 0 h 1032934"/>
              <a:gd name="connsiteX3" fmla="*/ 3149600 w 12192000"/>
              <a:gd name="connsiteY3" fmla="*/ 863600 h 1032934"/>
              <a:gd name="connsiteX4" fmla="*/ 6891867 w 12192000"/>
              <a:gd name="connsiteY4" fmla="*/ 118534 h 1032934"/>
              <a:gd name="connsiteX5" fmla="*/ 11667067 w 12192000"/>
              <a:gd name="connsiteY5" fmla="*/ 863600 h 1032934"/>
              <a:gd name="connsiteX6" fmla="*/ 12192000 w 12192000"/>
              <a:gd name="connsiteY6" fmla="*/ 558800 h 103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032934">
                <a:moveTo>
                  <a:pt x="0" y="1032934"/>
                </a:moveTo>
                <a:lnTo>
                  <a:pt x="3826933" y="186267"/>
                </a:lnTo>
                <a:lnTo>
                  <a:pt x="2336800" y="0"/>
                </a:lnTo>
                <a:lnTo>
                  <a:pt x="3149600" y="863600"/>
                </a:lnTo>
                <a:lnTo>
                  <a:pt x="6891867" y="118534"/>
                </a:lnTo>
                <a:lnTo>
                  <a:pt x="11667067" y="863600"/>
                </a:lnTo>
                <a:lnTo>
                  <a:pt x="12192000" y="558800"/>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273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lor Palet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B0EECA3-BD5B-AD4B-B3CF-FC6A9841D54D}"/>
              </a:ext>
            </a:extLst>
          </p:cNvPr>
          <p:cNvSpPr/>
          <p:nvPr userDrawn="1"/>
        </p:nvSpPr>
        <p:spPr>
          <a:xfrm>
            <a:off x="1375988" y="1624576"/>
            <a:ext cx="914400" cy="914400"/>
          </a:xfrm>
          <a:prstGeom prst="rect">
            <a:avLst/>
          </a:prstGeom>
          <a:solidFill>
            <a:srgbClr val="B5B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DF3BE06-C778-D041-8E10-E3CABF13A1A5}"/>
              </a:ext>
            </a:extLst>
          </p:cNvPr>
          <p:cNvSpPr txBox="1"/>
          <p:nvPr userDrawn="1"/>
        </p:nvSpPr>
        <p:spPr>
          <a:xfrm>
            <a:off x="2482173" y="1717424"/>
            <a:ext cx="1925527" cy="738664"/>
          </a:xfrm>
          <a:prstGeom prst="rect">
            <a:avLst/>
          </a:prstGeom>
          <a:noFill/>
        </p:spPr>
        <p:txBody>
          <a:bodyPr wrap="none" rtlCol="0">
            <a:spAutoFit/>
          </a:bodyPr>
          <a:lstStyle/>
          <a:p>
            <a:r>
              <a:rPr lang="en-US" sz="1400">
                <a:latin typeface="Fidelity Sans" panose="020B0503030202020204" pitchFamily="34" charset="77"/>
              </a:rPr>
              <a:t>Chartreuse</a:t>
            </a:r>
          </a:p>
          <a:p>
            <a:r>
              <a:rPr lang="en-US" sz="1400">
                <a:latin typeface="Fidelity Sans" panose="020B0503030202020204" pitchFamily="34" charset="77"/>
              </a:rPr>
              <a:t>RGB: 181, 189, 0</a:t>
            </a:r>
          </a:p>
          <a:p>
            <a:r>
              <a:rPr lang="en-US" sz="1400">
                <a:latin typeface="Fidelity Sans" panose="020B0503030202020204" pitchFamily="34" charset="77"/>
              </a:rPr>
              <a:t>Hex Color #: B5BD00</a:t>
            </a:r>
          </a:p>
        </p:txBody>
      </p:sp>
      <p:sp>
        <p:nvSpPr>
          <p:cNvPr id="12" name="Rectangle 11">
            <a:extLst>
              <a:ext uri="{FF2B5EF4-FFF2-40B4-BE49-F238E27FC236}">
                <a16:creationId xmlns:a16="http://schemas.microsoft.com/office/drawing/2014/main" id="{93D8977F-9F6F-044B-B757-273BCB27124B}"/>
              </a:ext>
            </a:extLst>
          </p:cNvPr>
          <p:cNvSpPr/>
          <p:nvPr userDrawn="1"/>
        </p:nvSpPr>
        <p:spPr>
          <a:xfrm>
            <a:off x="1375988" y="2742747"/>
            <a:ext cx="914400" cy="914400"/>
          </a:xfrm>
          <a:prstGeom prst="rect">
            <a:avLst/>
          </a:prstGeom>
          <a:solidFill>
            <a:srgbClr val="0096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ED1B61D-391E-F64C-8217-8C3114415D18}"/>
              </a:ext>
            </a:extLst>
          </p:cNvPr>
          <p:cNvSpPr txBox="1"/>
          <p:nvPr userDrawn="1"/>
        </p:nvSpPr>
        <p:spPr>
          <a:xfrm>
            <a:off x="2482173" y="2830615"/>
            <a:ext cx="1866217" cy="738664"/>
          </a:xfrm>
          <a:prstGeom prst="rect">
            <a:avLst/>
          </a:prstGeom>
          <a:noFill/>
        </p:spPr>
        <p:txBody>
          <a:bodyPr wrap="none" rtlCol="0">
            <a:spAutoFit/>
          </a:bodyPr>
          <a:lstStyle/>
          <a:p>
            <a:r>
              <a:rPr lang="en-US" sz="1400">
                <a:latin typeface="Fidelity Sans" panose="020B0503030202020204" pitchFamily="34" charset="77"/>
              </a:rPr>
              <a:t>Dark teal</a:t>
            </a:r>
          </a:p>
          <a:p>
            <a:r>
              <a:rPr lang="en-US" sz="1400">
                <a:latin typeface="Fidelity Sans" panose="020B0503030202020204" pitchFamily="34" charset="77"/>
              </a:rPr>
              <a:t>RGB: 0, 150, 129</a:t>
            </a:r>
          </a:p>
          <a:p>
            <a:r>
              <a:rPr lang="en-US" sz="1400">
                <a:latin typeface="Fidelity Sans" panose="020B0503030202020204" pitchFamily="34" charset="77"/>
              </a:rPr>
              <a:t>Hex Color #: 009681</a:t>
            </a:r>
          </a:p>
        </p:txBody>
      </p:sp>
      <p:sp>
        <p:nvSpPr>
          <p:cNvPr id="14" name="Rectangle 13">
            <a:extLst>
              <a:ext uri="{FF2B5EF4-FFF2-40B4-BE49-F238E27FC236}">
                <a16:creationId xmlns:a16="http://schemas.microsoft.com/office/drawing/2014/main" id="{FC8E8371-EA3C-9B4E-B5A6-37B828F2D047}"/>
              </a:ext>
            </a:extLst>
          </p:cNvPr>
          <p:cNvSpPr/>
          <p:nvPr userDrawn="1"/>
        </p:nvSpPr>
        <p:spPr>
          <a:xfrm>
            <a:off x="1375988" y="3860918"/>
            <a:ext cx="914400" cy="914400"/>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870A80-2EE1-BD44-B9D2-D43E4F7E6EA9}"/>
              </a:ext>
            </a:extLst>
          </p:cNvPr>
          <p:cNvSpPr txBox="1"/>
          <p:nvPr userDrawn="1"/>
        </p:nvSpPr>
        <p:spPr>
          <a:xfrm>
            <a:off x="2482173" y="3948786"/>
            <a:ext cx="1899879" cy="738664"/>
          </a:xfrm>
          <a:prstGeom prst="rect">
            <a:avLst/>
          </a:prstGeom>
          <a:noFill/>
        </p:spPr>
        <p:txBody>
          <a:bodyPr wrap="none" rtlCol="0">
            <a:spAutoFit/>
          </a:bodyPr>
          <a:lstStyle/>
          <a:p>
            <a:r>
              <a:rPr lang="en-US" sz="1400">
                <a:latin typeface="Fidelity Sans" panose="020B0503030202020204" pitchFamily="34" charset="77"/>
              </a:rPr>
              <a:t>Light teal</a:t>
            </a:r>
          </a:p>
          <a:p>
            <a:r>
              <a:rPr lang="en-US" sz="1400">
                <a:latin typeface="Fidelity Sans" panose="020B0503030202020204" pitchFamily="34" charset="77"/>
              </a:rPr>
              <a:t>RGB: 148, 183, 187</a:t>
            </a:r>
          </a:p>
          <a:p>
            <a:r>
              <a:rPr lang="en-US" sz="1400">
                <a:latin typeface="Fidelity Sans" panose="020B0503030202020204" pitchFamily="34" charset="77"/>
              </a:rPr>
              <a:t>Hex Color #: 94B7BB</a:t>
            </a:r>
          </a:p>
        </p:txBody>
      </p:sp>
      <p:sp>
        <p:nvSpPr>
          <p:cNvPr id="21" name="Rectangle 20">
            <a:extLst>
              <a:ext uri="{FF2B5EF4-FFF2-40B4-BE49-F238E27FC236}">
                <a16:creationId xmlns:a16="http://schemas.microsoft.com/office/drawing/2014/main" id="{221072AB-E3B3-004F-8F8D-663071D5C536}"/>
              </a:ext>
            </a:extLst>
          </p:cNvPr>
          <p:cNvSpPr/>
          <p:nvPr userDrawn="1"/>
        </p:nvSpPr>
        <p:spPr>
          <a:xfrm>
            <a:off x="4703103" y="1624576"/>
            <a:ext cx="914400" cy="914400"/>
          </a:xfrm>
          <a:prstGeom prst="rect">
            <a:avLst/>
          </a:prstGeom>
          <a:solidFill>
            <a:srgbClr val="00A6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0E28B2A4-ECB8-974B-ADE9-226C32719E84}"/>
              </a:ext>
            </a:extLst>
          </p:cNvPr>
          <p:cNvSpPr txBox="1"/>
          <p:nvPr userDrawn="1"/>
        </p:nvSpPr>
        <p:spPr>
          <a:xfrm>
            <a:off x="5809288" y="1717424"/>
            <a:ext cx="1927131" cy="738664"/>
          </a:xfrm>
          <a:prstGeom prst="rect">
            <a:avLst/>
          </a:prstGeom>
          <a:noFill/>
        </p:spPr>
        <p:txBody>
          <a:bodyPr wrap="none" rtlCol="0">
            <a:spAutoFit/>
          </a:bodyPr>
          <a:lstStyle/>
          <a:p>
            <a:r>
              <a:rPr lang="en-US" sz="1400">
                <a:latin typeface="Fidelity Sans" panose="020B0503030202020204" pitchFamily="34" charset="77"/>
              </a:rPr>
              <a:t>Light blue</a:t>
            </a:r>
          </a:p>
          <a:p>
            <a:r>
              <a:rPr lang="en-US" sz="1400">
                <a:latin typeface="Fidelity Sans" panose="020B0503030202020204" pitchFamily="34" charset="77"/>
              </a:rPr>
              <a:t>RGB: 0, 166, 212</a:t>
            </a:r>
          </a:p>
          <a:p>
            <a:r>
              <a:rPr lang="en-US" sz="1400">
                <a:latin typeface="Fidelity Sans" panose="020B0503030202020204" pitchFamily="34" charset="77"/>
              </a:rPr>
              <a:t>Hex Color #: 00A6D4</a:t>
            </a:r>
          </a:p>
        </p:txBody>
      </p:sp>
      <p:sp>
        <p:nvSpPr>
          <p:cNvPr id="23" name="Rectangle 22">
            <a:extLst>
              <a:ext uri="{FF2B5EF4-FFF2-40B4-BE49-F238E27FC236}">
                <a16:creationId xmlns:a16="http://schemas.microsoft.com/office/drawing/2014/main" id="{6B6F2360-85D4-B147-812C-3639B7A16D4A}"/>
              </a:ext>
            </a:extLst>
          </p:cNvPr>
          <p:cNvSpPr/>
          <p:nvPr userDrawn="1"/>
        </p:nvSpPr>
        <p:spPr>
          <a:xfrm>
            <a:off x="4703103" y="2742747"/>
            <a:ext cx="914400" cy="914400"/>
          </a:xfrm>
          <a:prstGeom prst="rect">
            <a:avLst/>
          </a:prstGeom>
          <a:solidFill>
            <a:srgbClr val="298F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DBB3D5DA-B1AC-1C47-BC13-A1D49FADB233}"/>
              </a:ext>
            </a:extLst>
          </p:cNvPr>
          <p:cNvSpPr txBox="1"/>
          <p:nvPr userDrawn="1"/>
        </p:nvSpPr>
        <p:spPr>
          <a:xfrm>
            <a:off x="5809288" y="2830615"/>
            <a:ext cx="1896673" cy="738664"/>
          </a:xfrm>
          <a:prstGeom prst="rect">
            <a:avLst/>
          </a:prstGeom>
          <a:noFill/>
        </p:spPr>
        <p:txBody>
          <a:bodyPr wrap="none" rtlCol="0">
            <a:spAutoFit/>
          </a:bodyPr>
          <a:lstStyle/>
          <a:p>
            <a:r>
              <a:rPr lang="en-US" sz="1400">
                <a:latin typeface="Fidelity Sans" panose="020B0503030202020204" pitchFamily="34" charset="77"/>
              </a:rPr>
              <a:t>Medium blue</a:t>
            </a:r>
          </a:p>
          <a:p>
            <a:r>
              <a:rPr lang="en-US" sz="1400">
                <a:latin typeface="Fidelity Sans" panose="020B0503030202020204" pitchFamily="34" charset="77"/>
              </a:rPr>
              <a:t>RGB: 41, 143, 194</a:t>
            </a:r>
          </a:p>
          <a:p>
            <a:r>
              <a:rPr lang="en-US" sz="1400">
                <a:latin typeface="Fidelity Sans" panose="020B0503030202020204" pitchFamily="34" charset="77"/>
              </a:rPr>
              <a:t>Hex Color #: 298FC2</a:t>
            </a:r>
          </a:p>
        </p:txBody>
      </p:sp>
      <p:sp>
        <p:nvSpPr>
          <p:cNvPr id="25" name="Rectangle 24">
            <a:extLst>
              <a:ext uri="{FF2B5EF4-FFF2-40B4-BE49-F238E27FC236}">
                <a16:creationId xmlns:a16="http://schemas.microsoft.com/office/drawing/2014/main" id="{3E274A95-C92A-6C42-A180-72A97F77AF74}"/>
              </a:ext>
            </a:extLst>
          </p:cNvPr>
          <p:cNvSpPr/>
          <p:nvPr userDrawn="1"/>
        </p:nvSpPr>
        <p:spPr>
          <a:xfrm>
            <a:off x="4703103" y="3860918"/>
            <a:ext cx="914400" cy="914400"/>
          </a:xfrm>
          <a:prstGeom prst="rect">
            <a:avLst/>
          </a:prstGeom>
          <a:solidFill>
            <a:srgbClr val="005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F96DF758-08EC-9C49-87DD-4D834B0B93D8}"/>
              </a:ext>
            </a:extLst>
          </p:cNvPr>
          <p:cNvSpPr txBox="1"/>
          <p:nvPr userDrawn="1"/>
        </p:nvSpPr>
        <p:spPr>
          <a:xfrm>
            <a:off x="5809288" y="3948786"/>
            <a:ext cx="1866217" cy="738664"/>
          </a:xfrm>
          <a:prstGeom prst="rect">
            <a:avLst/>
          </a:prstGeom>
          <a:noFill/>
        </p:spPr>
        <p:txBody>
          <a:bodyPr wrap="none" rtlCol="0">
            <a:spAutoFit/>
          </a:bodyPr>
          <a:lstStyle/>
          <a:p>
            <a:r>
              <a:rPr lang="en-US" sz="1400">
                <a:latin typeface="Fidelity Sans" panose="020B0503030202020204" pitchFamily="34" charset="77"/>
              </a:rPr>
              <a:t>Dark blue</a:t>
            </a:r>
          </a:p>
          <a:p>
            <a:r>
              <a:rPr lang="en-US" sz="1400">
                <a:latin typeface="Fidelity Sans" panose="020B0503030202020204" pitchFamily="34" charset="77"/>
              </a:rPr>
              <a:t>RGB: 0, 86, 112</a:t>
            </a:r>
          </a:p>
          <a:p>
            <a:r>
              <a:rPr lang="en-US" sz="1400">
                <a:latin typeface="Fidelity Sans" panose="020B0503030202020204" pitchFamily="34" charset="77"/>
              </a:rPr>
              <a:t>Hex Color #: 005670</a:t>
            </a:r>
          </a:p>
        </p:txBody>
      </p:sp>
      <p:sp>
        <p:nvSpPr>
          <p:cNvPr id="29" name="Rectangle 28">
            <a:extLst>
              <a:ext uri="{FF2B5EF4-FFF2-40B4-BE49-F238E27FC236}">
                <a16:creationId xmlns:a16="http://schemas.microsoft.com/office/drawing/2014/main" id="{E7061ECB-6141-644A-949B-CEB8D1A0ED76}"/>
              </a:ext>
            </a:extLst>
          </p:cNvPr>
          <p:cNvSpPr/>
          <p:nvPr userDrawn="1"/>
        </p:nvSpPr>
        <p:spPr>
          <a:xfrm>
            <a:off x="8030218" y="1624576"/>
            <a:ext cx="914400" cy="914400"/>
          </a:xfrm>
          <a:prstGeom prst="rect">
            <a:avLst/>
          </a:prstGeom>
          <a:solidFill>
            <a:srgbClr val="7578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0CDB71B5-998B-E243-9B69-2D9ECB932664}"/>
              </a:ext>
            </a:extLst>
          </p:cNvPr>
          <p:cNvSpPr txBox="1"/>
          <p:nvPr userDrawn="1"/>
        </p:nvSpPr>
        <p:spPr>
          <a:xfrm>
            <a:off x="9136403" y="1717424"/>
            <a:ext cx="1877437" cy="738664"/>
          </a:xfrm>
          <a:prstGeom prst="rect">
            <a:avLst/>
          </a:prstGeom>
          <a:noFill/>
        </p:spPr>
        <p:txBody>
          <a:bodyPr wrap="none" rtlCol="0">
            <a:spAutoFit/>
          </a:bodyPr>
          <a:lstStyle/>
          <a:p>
            <a:r>
              <a:rPr lang="en-US" sz="1400">
                <a:latin typeface="Fidelity Sans" panose="020B0503030202020204" pitchFamily="34" charset="77"/>
              </a:rPr>
              <a:t>Cool grey</a:t>
            </a:r>
          </a:p>
          <a:p>
            <a:r>
              <a:rPr lang="en-US" sz="1400">
                <a:latin typeface="Fidelity Sans" panose="020B0503030202020204" pitchFamily="34" charset="77"/>
              </a:rPr>
              <a:t>RGB: 117, 120, 123</a:t>
            </a:r>
          </a:p>
          <a:p>
            <a:r>
              <a:rPr lang="en-US" sz="1400">
                <a:latin typeface="Fidelity Sans" panose="020B0503030202020204" pitchFamily="34" charset="77"/>
              </a:rPr>
              <a:t>Hex Color #: 75787B</a:t>
            </a:r>
          </a:p>
        </p:txBody>
      </p:sp>
      <p:sp>
        <p:nvSpPr>
          <p:cNvPr id="31" name="Rectangle 30">
            <a:extLst>
              <a:ext uri="{FF2B5EF4-FFF2-40B4-BE49-F238E27FC236}">
                <a16:creationId xmlns:a16="http://schemas.microsoft.com/office/drawing/2014/main" id="{AFB5419B-A561-144D-941B-C52A81828235}"/>
              </a:ext>
            </a:extLst>
          </p:cNvPr>
          <p:cNvSpPr/>
          <p:nvPr userDrawn="1"/>
        </p:nvSpPr>
        <p:spPr>
          <a:xfrm>
            <a:off x="8030218" y="2742747"/>
            <a:ext cx="914400" cy="9144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C82747AA-D5C1-0343-A888-CDBE1316F0CC}"/>
              </a:ext>
            </a:extLst>
          </p:cNvPr>
          <p:cNvSpPr txBox="1"/>
          <p:nvPr userDrawn="1"/>
        </p:nvSpPr>
        <p:spPr>
          <a:xfrm>
            <a:off x="9136403" y="2830615"/>
            <a:ext cx="1866217" cy="738664"/>
          </a:xfrm>
          <a:prstGeom prst="rect">
            <a:avLst/>
          </a:prstGeom>
          <a:noFill/>
        </p:spPr>
        <p:txBody>
          <a:bodyPr wrap="none" rtlCol="0">
            <a:spAutoFit/>
          </a:bodyPr>
          <a:lstStyle/>
          <a:p>
            <a:r>
              <a:rPr lang="en-US" sz="1400">
                <a:latin typeface="Fidelity Sans" panose="020B0503030202020204" pitchFamily="34" charset="77"/>
              </a:rPr>
              <a:t>Dark grey</a:t>
            </a:r>
          </a:p>
          <a:p>
            <a:r>
              <a:rPr lang="en-US" sz="1400">
                <a:latin typeface="Fidelity Sans" panose="020B0503030202020204" pitchFamily="34" charset="77"/>
              </a:rPr>
              <a:t>RGB: 51, 51</a:t>
            </a:r>
            <a:r>
              <a:rPr lang="en-US" sz="1400" i="0">
                <a:latin typeface="Fidelity Sans" panose="020B0503030202020204" pitchFamily="34" charset="77"/>
              </a:rPr>
              <a:t>, 51</a:t>
            </a:r>
          </a:p>
          <a:p>
            <a:r>
              <a:rPr lang="en-US" sz="1400">
                <a:latin typeface="Fidelity Sans" panose="020B0503030202020204" pitchFamily="34" charset="77"/>
              </a:rPr>
              <a:t>Hex Color #: 333333</a:t>
            </a:r>
          </a:p>
        </p:txBody>
      </p:sp>
      <p:sp>
        <p:nvSpPr>
          <p:cNvPr id="35" name="Rectangle 34">
            <a:extLst>
              <a:ext uri="{FF2B5EF4-FFF2-40B4-BE49-F238E27FC236}">
                <a16:creationId xmlns:a16="http://schemas.microsoft.com/office/drawing/2014/main" id="{D49ECA6E-7965-2745-8A73-298C15023092}"/>
              </a:ext>
            </a:extLst>
          </p:cNvPr>
          <p:cNvSpPr/>
          <p:nvPr userDrawn="1"/>
        </p:nvSpPr>
        <p:spPr>
          <a:xfrm>
            <a:off x="1375988" y="4982382"/>
            <a:ext cx="914400" cy="914400"/>
          </a:xfrm>
          <a:prstGeom prst="rect">
            <a:avLst/>
          </a:prstGeom>
          <a:solidFill>
            <a:srgbClr val="F98A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2E435D9-4471-E541-932A-600CCE91DC9D}"/>
              </a:ext>
            </a:extLst>
          </p:cNvPr>
          <p:cNvSpPr txBox="1"/>
          <p:nvPr userDrawn="1"/>
        </p:nvSpPr>
        <p:spPr>
          <a:xfrm>
            <a:off x="2482173" y="5075230"/>
            <a:ext cx="1920719" cy="738664"/>
          </a:xfrm>
          <a:prstGeom prst="rect">
            <a:avLst/>
          </a:prstGeom>
          <a:noFill/>
        </p:spPr>
        <p:txBody>
          <a:bodyPr wrap="none" rtlCol="0">
            <a:spAutoFit/>
          </a:bodyPr>
          <a:lstStyle/>
          <a:p>
            <a:r>
              <a:rPr lang="en-US" sz="1400">
                <a:latin typeface="Fidelity Sans" panose="020B0503030202020204" pitchFamily="34" charset="77"/>
              </a:rPr>
              <a:t>Light orange</a:t>
            </a:r>
          </a:p>
          <a:p>
            <a:r>
              <a:rPr lang="en-US" sz="1400">
                <a:latin typeface="Fidelity Sans" panose="020B0503030202020204" pitchFamily="34" charset="77"/>
              </a:rPr>
              <a:t>RGB: 249, 138, 60</a:t>
            </a:r>
          </a:p>
          <a:p>
            <a:r>
              <a:rPr lang="en-US" sz="1400">
                <a:latin typeface="Fidelity Sans" panose="020B0503030202020204" pitchFamily="34" charset="77"/>
              </a:rPr>
              <a:t>Hex Color #: F98A3C</a:t>
            </a:r>
          </a:p>
        </p:txBody>
      </p:sp>
      <p:sp>
        <p:nvSpPr>
          <p:cNvPr id="37" name="Rectangle 36">
            <a:extLst>
              <a:ext uri="{FF2B5EF4-FFF2-40B4-BE49-F238E27FC236}">
                <a16:creationId xmlns:a16="http://schemas.microsoft.com/office/drawing/2014/main" id="{4570D921-D4BC-0F40-B10B-5EB35413D441}"/>
              </a:ext>
            </a:extLst>
          </p:cNvPr>
          <p:cNvSpPr/>
          <p:nvPr userDrawn="1"/>
        </p:nvSpPr>
        <p:spPr>
          <a:xfrm>
            <a:off x="4703103" y="4982382"/>
            <a:ext cx="914400" cy="914400"/>
          </a:xfrm>
          <a:prstGeom prst="rect">
            <a:avLst/>
          </a:prstGeom>
          <a:solidFill>
            <a:srgbClr val="DE5E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89334F5-0C3E-E143-936A-72A05A107CC9}"/>
              </a:ext>
            </a:extLst>
          </p:cNvPr>
          <p:cNvSpPr txBox="1"/>
          <p:nvPr userDrawn="1"/>
        </p:nvSpPr>
        <p:spPr>
          <a:xfrm>
            <a:off x="5809288" y="5070250"/>
            <a:ext cx="1915909" cy="738664"/>
          </a:xfrm>
          <a:prstGeom prst="rect">
            <a:avLst/>
          </a:prstGeom>
          <a:noFill/>
        </p:spPr>
        <p:txBody>
          <a:bodyPr wrap="none" rtlCol="0">
            <a:spAutoFit/>
          </a:bodyPr>
          <a:lstStyle/>
          <a:p>
            <a:r>
              <a:rPr lang="en-US" sz="1400">
                <a:latin typeface="Fidelity Sans" panose="020B0503030202020204" pitchFamily="34" charset="77"/>
              </a:rPr>
              <a:t>Dark orange</a:t>
            </a:r>
          </a:p>
          <a:p>
            <a:r>
              <a:rPr lang="en-US" sz="1400">
                <a:latin typeface="Fidelity Sans" panose="020B0503030202020204" pitchFamily="34" charset="77"/>
              </a:rPr>
              <a:t>RGB: 222, 94, 6</a:t>
            </a:r>
          </a:p>
          <a:p>
            <a:r>
              <a:rPr lang="en-US" sz="1400">
                <a:latin typeface="Fidelity Sans" panose="020B0503030202020204" pitchFamily="34" charset="77"/>
              </a:rPr>
              <a:t>Hex Color #: DE5E06</a:t>
            </a:r>
          </a:p>
        </p:txBody>
      </p:sp>
      <p:sp>
        <p:nvSpPr>
          <p:cNvPr id="41" name="TextBox 40">
            <a:extLst>
              <a:ext uri="{FF2B5EF4-FFF2-40B4-BE49-F238E27FC236}">
                <a16:creationId xmlns:a16="http://schemas.microsoft.com/office/drawing/2014/main" id="{572D0B01-8CEF-9641-9DF3-9864391BDF5B}"/>
              </a:ext>
            </a:extLst>
          </p:cNvPr>
          <p:cNvSpPr txBox="1"/>
          <p:nvPr userDrawn="1"/>
        </p:nvSpPr>
        <p:spPr>
          <a:xfrm>
            <a:off x="1290260" y="872921"/>
            <a:ext cx="1572866" cy="369332"/>
          </a:xfrm>
          <a:prstGeom prst="rect">
            <a:avLst/>
          </a:prstGeom>
          <a:noFill/>
        </p:spPr>
        <p:txBody>
          <a:bodyPr wrap="none" rtlCol="0">
            <a:spAutoFit/>
          </a:bodyPr>
          <a:lstStyle/>
          <a:p>
            <a:r>
              <a:rPr lang="en-US" sz="1800">
                <a:latin typeface="Fidelity Sans" panose="020B0503030202020204" pitchFamily="34" charset="77"/>
              </a:rPr>
              <a:t>Color Palette</a:t>
            </a:r>
          </a:p>
        </p:txBody>
      </p:sp>
      <p:sp>
        <p:nvSpPr>
          <p:cNvPr id="42" name="Rectangle 41">
            <a:extLst>
              <a:ext uri="{FF2B5EF4-FFF2-40B4-BE49-F238E27FC236}">
                <a16:creationId xmlns:a16="http://schemas.microsoft.com/office/drawing/2014/main" id="{E90F048E-53FC-4548-BD82-BC79DCBDA441}"/>
              </a:ext>
            </a:extLst>
          </p:cNvPr>
          <p:cNvSpPr/>
          <p:nvPr userDrawn="1"/>
        </p:nvSpPr>
        <p:spPr>
          <a:xfrm>
            <a:off x="8030218" y="3860918"/>
            <a:ext cx="914400" cy="914400"/>
          </a:xfrm>
          <a:prstGeom prst="rect">
            <a:avLst/>
          </a:prstGeom>
          <a:solidFill>
            <a:srgbClr val="E5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41F155B4-CD25-254B-8AC8-986AA28A3E6A}"/>
              </a:ext>
            </a:extLst>
          </p:cNvPr>
          <p:cNvSpPr txBox="1"/>
          <p:nvPr userDrawn="1"/>
        </p:nvSpPr>
        <p:spPr>
          <a:xfrm>
            <a:off x="9136403" y="3948786"/>
            <a:ext cx="1867819" cy="738664"/>
          </a:xfrm>
          <a:prstGeom prst="rect">
            <a:avLst/>
          </a:prstGeom>
          <a:noFill/>
        </p:spPr>
        <p:txBody>
          <a:bodyPr wrap="none" rtlCol="0">
            <a:spAutoFit/>
          </a:bodyPr>
          <a:lstStyle/>
          <a:p>
            <a:r>
              <a:rPr lang="en-US" sz="1400">
                <a:latin typeface="Fidelity Sans" panose="020B0503030202020204" pitchFamily="34" charset="77"/>
              </a:rPr>
              <a:t>Background grey</a:t>
            </a:r>
          </a:p>
          <a:p>
            <a:r>
              <a:rPr lang="en-US" sz="1400">
                <a:latin typeface="Fidelity Sans" panose="020B0503030202020204" pitchFamily="34" charset="77"/>
              </a:rPr>
              <a:t>RGB: 229, 228, 225</a:t>
            </a:r>
          </a:p>
          <a:p>
            <a:r>
              <a:rPr lang="en-US" sz="1400">
                <a:latin typeface="Fidelity Sans" panose="020B0503030202020204" pitchFamily="34" charset="77"/>
              </a:rPr>
              <a:t>Hex Color #: E5E4E1</a:t>
            </a:r>
          </a:p>
        </p:txBody>
      </p:sp>
    </p:spTree>
    <p:extLst>
      <p:ext uri="{BB962C8B-B14F-4D97-AF65-F5344CB8AC3E}">
        <p14:creationId xmlns:p14="http://schemas.microsoft.com/office/powerpoint/2010/main" val="1018127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aph example">
    <p:spTree>
      <p:nvGrpSpPr>
        <p:cNvPr id="1" name=""/>
        <p:cNvGrpSpPr/>
        <p:nvPr/>
      </p:nvGrpSpPr>
      <p:grpSpPr>
        <a:xfrm>
          <a:off x="0" y="0"/>
          <a:ext cx="0" cy="0"/>
          <a:chOff x="0" y="0"/>
          <a:chExt cx="0" cy="0"/>
        </a:xfrm>
      </p:grpSpPr>
      <p:sp>
        <p:nvSpPr>
          <p:cNvPr id="6" name="Footer Placeholder 1">
            <a:extLst>
              <a:ext uri="{FF2B5EF4-FFF2-40B4-BE49-F238E27FC236}">
                <a16:creationId xmlns:a16="http://schemas.microsoft.com/office/drawing/2014/main" id="{FCE1C1A6-59EB-E241-8C80-564FAAB45CC0}"/>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grpSp>
        <p:nvGrpSpPr>
          <p:cNvPr id="7" name="Group 6">
            <a:extLst>
              <a:ext uri="{FF2B5EF4-FFF2-40B4-BE49-F238E27FC236}">
                <a16:creationId xmlns:a16="http://schemas.microsoft.com/office/drawing/2014/main" id="{5B35D9DC-DDFA-8543-8D2B-3D685717AF7A}"/>
              </a:ext>
            </a:extLst>
          </p:cNvPr>
          <p:cNvGrpSpPr/>
          <p:nvPr userDrawn="1"/>
        </p:nvGrpSpPr>
        <p:grpSpPr>
          <a:xfrm>
            <a:off x="3239220" y="2006331"/>
            <a:ext cx="5705865" cy="3522767"/>
            <a:chOff x="1475377" y="1584768"/>
            <a:chExt cx="5705865" cy="3522767"/>
          </a:xfrm>
        </p:grpSpPr>
        <p:cxnSp>
          <p:nvCxnSpPr>
            <p:cNvPr id="8" name="Straight Connector 7">
              <a:extLst>
                <a:ext uri="{FF2B5EF4-FFF2-40B4-BE49-F238E27FC236}">
                  <a16:creationId xmlns:a16="http://schemas.microsoft.com/office/drawing/2014/main" id="{72BBF26C-925A-144F-BC9D-7E093704C058}"/>
                </a:ext>
              </a:extLst>
            </p:cNvPr>
            <p:cNvCxnSpPr/>
            <p:nvPr/>
          </p:nvCxnSpPr>
          <p:spPr>
            <a:xfrm>
              <a:off x="2120188" y="1707879"/>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3ADCD3C-180A-2345-B69B-0C3E89D52160}"/>
                </a:ext>
              </a:extLst>
            </p:cNvPr>
            <p:cNvCxnSpPr/>
            <p:nvPr/>
          </p:nvCxnSpPr>
          <p:spPr>
            <a:xfrm>
              <a:off x="2120188" y="2291571"/>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19A027A-1D52-D341-AC19-919FAB918243}"/>
                </a:ext>
              </a:extLst>
            </p:cNvPr>
            <p:cNvCxnSpPr/>
            <p:nvPr/>
          </p:nvCxnSpPr>
          <p:spPr>
            <a:xfrm>
              <a:off x="2120188" y="2875263"/>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A58F43-2FD6-BE4C-8A8C-59993E7BE446}"/>
                </a:ext>
              </a:extLst>
            </p:cNvPr>
            <p:cNvCxnSpPr/>
            <p:nvPr/>
          </p:nvCxnSpPr>
          <p:spPr>
            <a:xfrm>
              <a:off x="2120188" y="3458955"/>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1DA5474-D675-2946-9111-D1DF9DFDAF63}"/>
                </a:ext>
              </a:extLst>
            </p:cNvPr>
            <p:cNvCxnSpPr/>
            <p:nvPr/>
          </p:nvCxnSpPr>
          <p:spPr>
            <a:xfrm>
              <a:off x="2120188" y="4042647"/>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29FD65A-1AA1-614E-AAE8-6BD8699CD788}"/>
                </a:ext>
              </a:extLst>
            </p:cNvPr>
            <p:cNvCxnSpPr/>
            <p:nvPr/>
          </p:nvCxnSpPr>
          <p:spPr>
            <a:xfrm>
              <a:off x="2120188" y="4626339"/>
              <a:ext cx="5061054" cy="0"/>
            </a:xfrm>
            <a:prstGeom prst="line">
              <a:avLst/>
            </a:prstGeom>
            <a:ln w="6350">
              <a:solidFill>
                <a:srgbClr val="E5E4E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E149D56C-F225-3243-8685-EF297EAF0BEE}"/>
                </a:ext>
              </a:extLst>
            </p:cNvPr>
            <p:cNvSpPr txBox="1"/>
            <p:nvPr/>
          </p:nvSpPr>
          <p:spPr>
            <a:xfrm>
              <a:off x="1708078" y="1584768"/>
              <a:ext cx="401072"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100</a:t>
              </a:r>
            </a:p>
          </p:txBody>
        </p:sp>
        <p:sp>
          <p:nvSpPr>
            <p:cNvPr id="15" name="TextBox 14">
              <a:extLst>
                <a:ext uri="{FF2B5EF4-FFF2-40B4-BE49-F238E27FC236}">
                  <a16:creationId xmlns:a16="http://schemas.microsoft.com/office/drawing/2014/main" id="{96D778D8-298B-5349-8054-8E737F5436A8}"/>
                </a:ext>
              </a:extLst>
            </p:cNvPr>
            <p:cNvSpPr txBox="1"/>
            <p:nvPr/>
          </p:nvSpPr>
          <p:spPr>
            <a:xfrm>
              <a:off x="1780213" y="2173118"/>
              <a:ext cx="328937"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80</a:t>
              </a:r>
            </a:p>
          </p:txBody>
        </p:sp>
        <p:sp>
          <p:nvSpPr>
            <p:cNvPr id="16" name="TextBox 15">
              <a:extLst>
                <a:ext uri="{FF2B5EF4-FFF2-40B4-BE49-F238E27FC236}">
                  <a16:creationId xmlns:a16="http://schemas.microsoft.com/office/drawing/2014/main" id="{67442B62-72B7-8E40-9913-29BB67C6957D}"/>
                </a:ext>
              </a:extLst>
            </p:cNvPr>
            <p:cNvSpPr txBox="1"/>
            <p:nvPr/>
          </p:nvSpPr>
          <p:spPr>
            <a:xfrm>
              <a:off x="1780213" y="2761468"/>
              <a:ext cx="328937"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60</a:t>
              </a:r>
            </a:p>
          </p:txBody>
        </p:sp>
        <p:sp>
          <p:nvSpPr>
            <p:cNvPr id="17" name="TextBox 16">
              <a:extLst>
                <a:ext uri="{FF2B5EF4-FFF2-40B4-BE49-F238E27FC236}">
                  <a16:creationId xmlns:a16="http://schemas.microsoft.com/office/drawing/2014/main" id="{EA9AB566-3949-0348-8FF8-D2E0D2790DFB}"/>
                </a:ext>
              </a:extLst>
            </p:cNvPr>
            <p:cNvSpPr txBox="1"/>
            <p:nvPr/>
          </p:nvSpPr>
          <p:spPr>
            <a:xfrm>
              <a:off x="1780213" y="3349818"/>
              <a:ext cx="328937"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40</a:t>
              </a:r>
            </a:p>
          </p:txBody>
        </p:sp>
        <p:sp>
          <p:nvSpPr>
            <p:cNvPr id="18" name="TextBox 17">
              <a:extLst>
                <a:ext uri="{FF2B5EF4-FFF2-40B4-BE49-F238E27FC236}">
                  <a16:creationId xmlns:a16="http://schemas.microsoft.com/office/drawing/2014/main" id="{138AECEB-A26F-B347-A0D4-966656B2754B}"/>
                </a:ext>
              </a:extLst>
            </p:cNvPr>
            <p:cNvSpPr txBox="1"/>
            <p:nvPr/>
          </p:nvSpPr>
          <p:spPr>
            <a:xfrm>
              <a:off x="1780213" y="3927231"/>
              <a:ext cx="328937"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20</a:t>
              </a:r>
            </a:p>
          </p:txBody>
        </p:sp>
        <p:sp>
          <p:nvSpPr>
            <p:cNvPr id="19" name="TextBox 18">
              <a:extLst>
                <a:ext uri="{FF2B5EF4-FFF2-40B4-BE49-F238E27FC236}">
                  <a16:creationId xmlns:a16="http://schemas.microsoft.com/office/drawing/2014/main" id="{DACCD0D4-7340-B84E-9C58-4208161FF020}"/>
                </a:ext>
              </a:extLst>
            </p:cNvPr>
            <p:cNvSpPr txBox="1"/>
            <p:nvPr/>
          </p:nvSpPr>
          <p:spPr>
            <a:xfrm>
              <a:off x="1852348" y="4504644"/>
              <a:ext cx="256802"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0</a:t>
              </a:r>
            </a:p>
          </p:txBody>
        </p:sp>
        <p:sp>
          <p:nvSpPr>
            <p:cNvPr id="20" name="TextBox 19">
              <a:extLst>
                <a:ext uri="{FF2B5EF4-FFF2-40B4-BE49-F238E27FC236}">
                  <a16:creationId xmlns:a16="http://schemas.microsoft.com/office/drawing/2014/main" id="{919D1C4A-C9EC-5E40-BCE4-E4FB910B6E06}"/>
                </a:ext>
              </a:extLst>
            </p:cNvPr>
            <p:cNvSpPr txBox="1"/>
            <p:nvPr/>
          </p:nvSpPr>
          <p:spPr>
            <a:xfrm rot="16200000">
              <a:off x="872167" y="3049070"/>
              <a:ext cx="1452642" cy="246221"/>
            </a:xfrm>
            <a:prstGeom prst="rect">
              <a:avLst/>
            </a:prstGeom>
            <a:noFill/>
          </p:spPr>
          <p:txBody>
            <a:bodyPr wrap="none" rtlCol="0">
              <a:spAutoFit/>
            </a:bodyPr>
            <a:lstStyle/>
            <a:p>
              <a:pPr algn="r"/>
              <a:r>
                <a:rPr lang="en-US" sz="1000">
                  <a:solidFill>
                    <a:srgbClr val="75787B"/>
                  </a:solidFill>
                  <a:latin typeface="Fidelity Sans" panose="020B0503030202020204" pitchFamily="34" charset="77"/>
                </a:rPr>
                <a:t>Population in millions</a:t>
              </a:r>
            </a:p>
          </p:txBody>
        </p:sp>
        <p:sp>
          <p:nvSpPr>
            <p:cNvPr id="21" name="TextBox 20">
              <a:extLst>
                <a:ext uri="{FF2B5EF4-FFF2-40B4-BE49-F238E27FC236}">
                  <a16:creationId xmlns:a16="http://schemas.microsoft.com/office/drawing/2014/main" id="{922A56BC-757C-9441-8ADC-7E1A00371BF3}"/>
                </a:ext>
              </a:extLst>
            </p:cNvPr>
            <p:cNvSpPr txBox="1"/>
            <p:nvPr/>
          </p:nvSpPr>
          <p:spPr>
            <a:xfrm>
              <a:off x="2161502" y="4645870"/>
              <a:ext cx="739838" cy="461665"/>
            </a:xfrm>
            <a:prstGeom prst="rect">
              <a:avLst/>
            </a:prstGeom>
            <a:noFill/>
          </p:spPr>
          <p:txBody>
            <a:bodyPr wrap="square" rtlCol="0">
              <a:spAutoFit/>
            </a:bodyPr>
            <a:lstStyle/>
            <a:p>
              <a:pPr algn="ctr"/>
              <a:r>
                <a:rPr lang="en-US" sz="800">
                  <a:solidFill>
                    <a:srgbClr val="75787B"/>
                  </a:solidFill>
                  <a:latin typeface="Fidelity Sans" panose="020B0503030202020204" pitchFamily="34" charset="77"/>
                </a:rPr>
                <a:t>The Greatest Generation</a:t>
              </a:r>
            </a:p>
          </p:txBody>
        </p:sp>
        <p:sp>
          <p:nvSpPr>
            <p:cNvPr id="22" name="TextBox 21">
              <a:extLst>
                <a:ext uri="{FF2B5EF4-FFF2-40B4-BE49-F238E27FC236}">
                  <a16:creationId xmlns:a16="http://schemas.microsoft.com/office/drawing/2014/main" id="{A497A88E-1860-714F-91FD-9C46C32ED04C}"/>
                </a:ext>
              </a:extLst>
            </p:cNvPr>
            <p:cNvSpPr txBox="1"/>
            <p:nvPr/>
          </p:nvSpPr>
          <p:spPr>
            <a:xfrm>
              <a:off x="2996159" y="4645870"/>
              <a:ext cx="739838" cy="338554"/>
            </a:xfrm>
            <a:prstGeom prst="rect">
              <a:avLst/>
            </a:prstGeom>
            <a:noFill/>
          </p:spPr>
          <p:txBody>
            <a:bodyPr wrap="square" rtlCol="0">
              <a:spAutoFit/>
            </a:bodyPr>
            <a:lstStyle/>
            <a:p>
              <a:pPr algn="ctr"/>
              <a:r>
                <a:rPr lang="en-US" sz="800">
                  <a:solidFill>
                    <a:srgbClr val="75787B"/>
                  </a:solidFill>
                  <a:latin typeface="Fidelity Sans" panose="020B0503030202020204" pitchFamily="34" charset="77"/>
                </a:rPr>
                <a:t>The Silent Generation</a:t>
              </a:r>
            </a:p>
          </p:txBody>
        </p:sp>
        <p:sp>
          <p:nvSpPr>
            <p:cNvPr id="23" name="TextBox 22">
              <a:extLst>
                <a:ext uri="{FF2B5EF4-FFF2-40B4-BE49-F238E27FC236}">
                  <a16:creationId xmlns:a16="http://schemas.microsoft.com/office/drawing/2014/main" id="{2F96E84D-BDD5-F747-BF15-DBE9D0A50BFC}"/>
                </a:ext>
              </a:extLst>
            </p:cNvPr>
            <p:cNvSpPr txBox="1"/>
            <p:nvPr/>
          </p:nvSpPr>
          <p:spPr>
            <a:xfrm>
              <a:off x="3861446" y="4645870"/>
              <a:ext cx="739838" cy="215444"/>
            </a:xfrm>
            <a:prstGeom prst="rect">
              <a:avLst/>
            </a:prstGeom>
            <a:noFill/>
          </p:spPr>
          <p:txBody>
            <a:bodyPr wrap="square" rtlCol="0">
              <a:spAutoFit/>
            </a:bodyPr>
            <a:lstStyle/>
            <a:p>
              <a:pPr algn="ctr"/>
              <a:r>
                <a:rPr lang="en-US" sz="800">
                  <a:solidFill>
                    <a:srgbClr val="75787B"/>
                  </a:solidFill>
                  <a:latin typeface="Fidelity Sans" panose="020B0503030202020204" pitchFamily="34" charset="77"/>
                </a:rPr>
                <a:t>Boomers</a:t>
              </a:r>
              <a:endParaRPr lang="en-US" sz="700">
                <a:solidFill>
                  <a:srgbClr val="75787B"/>
                </a:solidFill>
                <a:latin typeface="Fidelity Sans" panose="020B0503030202020204" pitchFamily="34" charset="77"/>
              </a:endParaRPr>
            </a:p>
          </p:txBody>
        </p:sp>
        <p:sp>
          <p:nvSpPr>
            <p:cNvPr id="24" name="TextBox 23">
              <a:extLst>
                <a:ext uri="{FF2B5EF4-FFF2-40B4-BE49-F238E27FC236}">
                  <a16:creationId xmlns:a16="http://schemas.microsoft.com/office/drawing/2014/main" id="{E2A874AA-F34E-5B4A-917B-F76F34281F2A}"/>
                </a:ext>
              </a:extLst>
            </p:cNvPr>
            <p:cNvSpPr txBox="1"/>
            <p:nvPr/>
          </p:nvSpPr>
          <p:spPr>
            <a:xfrm>
              <a:off x="4655923" y="4645870"/>
              <a:ext cx="831339" cy="215444"/>
            </a:xfrm>
            <a:prstGeom prst="rect">
              <a:avLst/>
            </a:prstGeom>
            <a:noFill/>
          </p:spPr>
          <p:txBody>
            <a:bodyPr wrap="square" rtlCol="0">
              <a:spAutoFit/>
            </a:bodyPr>
            <a:lstStyle/>
            <a:p>
              <a:pPr algn="ctr"/>
              <a:r>
                <a:rPr lang="en-US" sz="800">
                  <a:solidFill>
                    <a:srgbClr val="75787B"/>
                  </a:solidFill>
                  <a:latin typeface="Fidelity Sans" panose="020B0503030202020204" pitchFamily="34" charset="77"/>
                </a:rPr>
                <a:t>Generation X</a:t>
              </a:r>
            </a:p>
          </p:txBody>
        </p:sp>
        <p:sp>
          <p:nvSpPr>
            <p:cNvPr id="25" name="TextBox 24">
              <a:extLst>
                <a:ext uri="{FF2B5EF4-FFF2-40B4-BE49-F238E27FC236}">
                  <a16:creationId xmlns:a16="http://schemas.microsoft.com/office/drawing/2014/main" id="{54B1F35A-4741-634B-832A-0FB12D091FC8}"/>
                </a:ext>
              </a:extLst>
            </p:cNvPr>
            <p:cNvSpPr txBox="1"/>
            <p:nvPr/>
          </p:nvSpPr>
          <p:spPr>
            <a:xfrm>
              <a:off x="5477740" y="4645870"/>
              <a:ext cx="831339" cy="215444"/>
            </a:xfrm>
            <a:prstGeom prst="rect">
              <a:avLst/>
            </a:prstGeom>
            <a:noFill/>
          </p:spPr>
          <p:txBody>
            <a:bodyPr wrap="square" rtlCol="0">
              <a:spAutoFit/>
            </a:bodyPr>
            <a:lstStyle/>
            <a:p>
              <a:pPr algn="ctr"/>
              <a:r>
                <a:rPr lang="en-US" sz="800">
                  <a:solidFill>
                    <a:srgbClr val="75787B"/>
                  </a:solidFill>
                  <a:latin typeface="Fidelity Sans" panose="020B0503030202020204" pitchFamily="34" charset="77"/>
                </a:rPr>
                <a:t>Generation Y</a:t>
              </a:r>
            </a:p>
          </p:txBody>
        </p:sp>
        <p:sp>
          <p:nvSpPr>
            <p:cNvPr id="26" name="TextBox 25">
              <a:extLst>
                <a:ext uri="{FF2B5EF4-FFF2-40B4-BE49-F238E27FC236}">
                  <a16:creationId xmlns:a16="http://schemas.microsoft.com/office/drawing/2014/main" id="{26855CF1-E020-E944-9B41-882610B767CD}"/>
                </a:ext>
              </a:extLst>
            </p:cNvPr>
            <p:cNvSpPr txBox="1"/>
            <p:nvPr/>
          </p:nvSpPr>
          <p:spPr>
            <a:xfrm>
              <a:off x="6327714" y="4645870"/>
              <a:ext cx="809385" cy="215444"/>
            </a:xfrm>
            <a:prstGeom prst="rect">
              <a:avLst/>
            </a:prstGeom>
            <a:noFill/>
          </p:spPr>
          <p:txBody>
            <a:bodyPr wrap="square" rtlCol="0">
              <a:spAutoFit/>
            </a:bodyPr>
            <a:lstStyle/>
            <a:p>
              <a:pPr algn="ctr"/>
              <a:r>
                <a:rPr lang="en-US" sz="800">
                  <a:latin typeface="Fidelity Sans" panose="020B0503030202020204" pitchFamily="34" charset="77"/>
                </a:rPr>
                <a:t>Generation Z</a:t>
              </a:r>
            </a:p>
          </p:txBody>
        </p:sp>
        <p:grpSp>
          <p:nvGrpSpPr>
            <p:cNvPr id="27" name="Group 26">
              <a:extLst>
                <a:ext uri="{FF2B5EF4-FFF2-40B4-BE49-F238E27FC236}">
                  <a16:creationId xmlns:a16="http://schemas.microsoft.com/office/drawing/2014/main" id="{D6FB1BCF-7622-E04E-B475-6E9C4FC82D1D}"/>
                </a:ext>
              </a:extLst>
            </p:cNvPr>
            <p:cNvGrpSpPr/>
            <p:nvPr/>
          </p:nvGrpSpPr>
          <p:grpSpPr>
            <a:xfrm>
              <a:off x="2262428" y="1997572"/>
              <a:ext cx="4740955" cy="2635214"/>
              <a:chOff x="2519680" y="2035798"/>
              <a:chExt cx="4740955" cy="2635214"/>
            </a:xfrm>
          </p:grpSpPr>
          <p:sp>
            <p:nvSpPr>
              <p:cNvPr id="34" name="Rectangle 33">
                <a:extLst>
                  <a:ext uri="{FF2B5EF4-FFF2-40B4-BE49-F238E27FC236}">
                    <a16:creationId xmlns:a16="http://schemas.microsoft.com/office/drawing/2014/main" id="{5F2152D1-853A-1746-8552-242C92DB8779}"/>
                  </a:ext>
                </a:extLst>
              </p:cNvPr>
              <p:cNvSpPr/>
              <p:nvPr/>
            </p:nvSpPr>
            <p:spPr>
              <a:xfrm>
                <a:off x="2519680" y="4625293"/>
                <a:ext cx="558800" cy="45719"/>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20CEA46-6E5E-B649-BFF8-8507575C7EF9}"/>
                  </a:ext>
                </a:extLst>
              </p:cNvPr>
              <p:cNvSpPr/>
              <p:nvPr/>
            </p:nvSpPr>
            <p:spPr>
              <a:xfrm>
                <a:off x="3356111" y="3956713"/>
                <a:ext cx="558800" cy="714299"/>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5A4E3E6-FF6E-964E-AAB2-27B046B6A4CB}"/>
                  </a:ext>
                </a:extLst>
              </p:cNvPr>
              <p:cNvSpPr/>
              <p:nvPr/>
            </p:nvSpPr>
            <p:spPr>
              <a:xfrm>
                <a:off x="4192542" y="2547594"/>
                <a:ext cx="558800" cy="2123418"/>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B779BE2-1B9A-EF47-BA5B-D81A68B1508B}"/>
                  </a:ext>
                </a:extLst>
              </p:cNvPr>
              <p:cNvSpPr/>
              <p:nvPr/>
            </p:nvSpPr>
            <p:spPr>
              <a:xfrm>
                <a:off x="5028973" y="2768194"/>
                <a:ext cx="558800" cy="1902818"/>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D9ABAEFD-2F71-2D4F-A392-57FEB7EF15A3}"/>
                  </a:ext>
                </a:extLst>
              </p:cNvPr>
              <p:cNvSpPr/>
              <p:nvPr/>
            </p:nvSpPr>
            <p:spPr>
              <a:xfrm>
                <a:off x="5865404" y="2582317"/>
                <a:ext cx="558800" cy="2088695"/>
              </a:xfrm>
              <a:prstGeom prst="rect">
                <a:avLst/>
              </a:prstGeom>
              <a:solidFill>
                <a:srgbClr val="94B7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885F1A9A-D192-4449-919D-DDB0FD039E3D}"/>
                  </a:ext>
                </a:extLst>
              </p:cNvPr>
              <p:cNvSpPr/>
              <p:nvPr/>
            </p:nvSpPr>
            <p:spPr>
              <a:xfrm>
                <a:off x="6701835" y="2035798"/>
                <a:ext cx="558800" cy="2635214"/>
              </a:xfrm>
              <a:prstGeom prst="rect">
                <a:avLst/>
              </a:prstGeom>
              <a:solidFill>
                <a:srgbClr val="C2CB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Rectangle 27">
              <a:extLst>
                <a:ext uri="{FF2B5EF4-FFF2-40B4-BE49-F238E27FC236}">
                  <a16:creationId xmlns:a16="http://schemas.microsoft.com/office/drawing/2014/main" id="{6EFB9570-E1BE-E747-A4D6-319FFECF45A8}"/>
                </a:ext>
              </a:extLst>
            </p:cNvPr>
            <p:cNvSpPr/>
            <p:nvPr/>
          </p:nvSpPr>
          <p:spPr>
            <a:xfrm>
              <a:off x="2259172" y="4278463"/>
              <a:ext cx="537327" cy="307777"/>
            </a:xfrm>
            <a:prstGeom prst="rect">
              <a:avLst/>
            </a:prstGeom>
          </p:spPr>
          <p:txBody>
            <a:bodyPr wrap="none">
              <a:spAutoFit/>
            </a:bodyPr>
            <a:lstStyle/>
            <a:p>
              <a:pPr algn="ctr"/>
              <a:r>
                <a:rPr lang="en-US" sz="1400">
                  <a:latin typeface="Fidelity Sans" panose="020B0503030202020204" pitchFamily="34" charset="77"/>
                </a:rPr>
                <a:t>2.11</a:t>
              </a:r>
            </a:p>
          </p:txBody>
        </p:sp>
        <p:sp>
          <p:nvSpPr>
            <p:cNvPr id="29" name="Rectangle 28">
              <a:extLst>
                <a:ext uri="{FF2B5EF4-FFF2-40B4-BE49-F238E27FC236}">
                  <a16:creationId xmlns:a16="http://schemas.microsoft.com/office/drawing/2014/main" id="{A048CF7D-AFCB-9A4F-89FA-5E9C985B30E9}"/>
                </a:ext>
              </a:extLst>
            </p:cNvPr>
            <p:cNvSpPr/>
            <p:nvPr/>
          </p:nvSpPr>
          <p:spPr>
            <a:xfrm>
              <a:off x="3051766" y="3590912"/>
              <a:ext cx="638316" cy="307777"/>
            </a:xfrm>
            <a:prstGeom prst="rect">
              <a:avLst/>
            </a:prstGeom>
          </p:spPr>
          <p:txBody>
            <a:bodyPr wrap="none">
              <a:spAutoFit/>
            </a:bodyPr>
            <a:lstStyle/>
            <a:p>
              <a:pPr algn="ctr"/>
              <a:r>
                <a:rPr lang="en-US" sz="1400">
                  <a:latin typeface="Fidelity Sans" panose="020B0503030202020204" pitchFamily="34" charset="77"/>
                </a:rPr>
                <a:t>24.44</a:t>
              </a:r>
            </a:p>
          </p:txBody>
        </p:sp>
        <p:sp>
          <p:nvSpPr>
            <p:cNvPr id="30" name="Rectangle 29">
              <a:extLst>
                <a:ext uri="{FF2B5EF4-FFF2-40B4-BE49-F238E27FC236}">
                  <a16:creationId xmlns:a16="http://schemas.microsoft.com/office/drawing/2014/main" id="{88DABD3E-E409-3E4E-B38E-1D229A3E2324}"/>
                </a:ext>
              </a:extLst>
            </p:cNvPr>
            <p:cNvSpPr/>
            <p:nvPr/>
          </p:nvSpPr>
          <p:spPr>
            <a:xfrm>
              <a:off x="3895533" y="2183691"/>
              <a:ext cx="638316" cy="307777"/>
            </a:xfrm>
            <a:prstGeom prst="rect">
              <a:avLst/>
            </a:prstGeom>
          </p:spPr>
          <p:txBody>
            <a:bodyPr wrap="none">
              <a:spAutoFit/>
            </a:bodyPr>
            <a:lstStyle/>
            <a:p>
              <a:pPr algn="ctr"/>
              <a:r>
                <a:rPr lang="en-US" sz="1400">
                  <a:latin typeface="Fidelity Sans" panose="020B0503030202020204" pitchFamily="34" charset="77"/>
                </a:rPr>
                <a:t>72.56</a:t>
              </a:r>
            </a:p>
          </p:txBody>
        </p:sp>
        <p:sp>
          <p:nvSpPr>
            <p:cNvPr id="31" name="Rectangle 30">
              <a:extLst>
                <a:ext uri="{FF2B5EF4-FFF2-40B4-BE49-F238E27FC236}">
                  <a16:creationId xmlns:a16="http://schemas.microsoft.com/office/drawing/2014/main" id="{2D17D5FB-6D9F-724F-8D3F-CC3E5AC946CF}"/>
                </a:ext>
              </a:extLst>
            </p:cNvPr>
            <p:cNvSpPr/>
            <p:nvPr/>
          </p:nvSpPr>
          <p:spPr>
            <a:xfrm>
              <a:off x="4724309" y="2412656"/>
              <a:ext cx="638316" cy="307777"/>
            </a:xfrm>
            <a:prstGeom prst="rect">
              <a:avLst/>
            </a:prstGeom>
          </p:spPr>
          <p:txBody>
            <a:bodyPr wrap="none">
              <a:spAutoFit/>
            </a:bodyPr>
            <a:lstStyle/>
            <a:p>
              <a:pPr algn="ctr"/>
              <a:r>
                <a:rPr lang="en-US" sz="1400">
                  <a:latin typeface="Fidelity Sans" panose="020B0503030202020204" pitchFamily="34" charset="77"/>
                </a:rPr>
                <a:t>65.45</a:t>
              </a:r>
            </a:p>
          </p:txBody>
        </p:sp>
        <p:sp>
          <p:nvSpPr>
            <p:cNvPr id="32" name="Rectangle 31">
              <a:extLst>
                <a:ext uri="{FF2B5EF4-FFF2-40B4-BE49-F238E27FC236}">
                  <a16:creationId xmlns:a16="http://schemas.microsoft.com/office/drawing/2014/main" id="{B5B361AF-F745-6045-9D0F-598C462E7C1E}"/>
                </a:ext>
              </a:extLst>
            </p:cNvPr>
            <p:cNvSpPr/>
            <p:nvPr/>
          </p:nvSpPr>
          <p:spPr>
            <a:xfrm>
              <a:off x="5568395" y="2234672"/>
              <a:ext cx="638316" cy="307777"/>
            </a:xfrm>
            <a:prstGeom prst="rect">
              <a:avLst/>
            </a:prstGeom>
          </p:spPr>
          <p:txBody>
            <a:bodyPr wrap="none">
              <a:spAutoFit/>
            </a:bodyPr>
            <a:lstStyle/>
            <a:p>
              <a:pPr algn="ctr"/>
              <a:r>
                <a:rPr lang="en-US" sz="1400">
                  <a:latin typeface="Fidelity Sans" panose="020B0503030202020204" pitchFamily="34" charset="77"/>
                </a:rPr>
                <a:t>72.06</a:t>
              </a:r>
            </a:p>
          </p:txBody>
        </p:sp>
        <p:sp>
          <p:nvSpPr>
            <p:cNvPr id="33" name="Rectangle 32">
              <a:extLst>
                <a:ext uri="{FF2B5EF4-FFF2-40B4-BE49-F238E27FC236}">
                  <a16:creationId xmlns:a16="http://schemas.microsoft.com/office/drawing/2014/main" id="{3B371012-8E9A-9444-86FA-069024F66766}"/>
                </a:ext>
              </a:extLst>
            </p:cNvPr>
            <p:cNvSpPr/>
            <p:nvPr/>
          </p:nvSpPr>
          <p:spPr>
            <a:xfrm>
              <a:off x="6400818" y="1697747"/>
              <a:ext cx="646332" cy="307777"/>
            </a:xfrm>
            <a:prstGeom prst="rect">
              <a:avLst/>
            </a:prstGeom>
          </p:spPr>
          <p:txBody>
            <a:bodyPr wrap="none">
              <a:spAutoFit/>
            </a:bodyPr>
            <a:lstStyle/>
            <a:p>
              <a:pPr algn="ctr"/>
              <a:r>
                <a:rPr lang="en-US" sz="1400" b="1">
                  <a:latin typeface="Fidelity Sans" panose="020B0503030202020204" pitchFamily="34" charset="77"/>
                </a:rPr>
                <a:t>90.55</a:t>
              </a:r>
            </a:p>
          </p:txBody>
        </p:sp>
      </p:grpSp>
      <p:sp>
        <p:nvSpPr>
          <p:cNvPr id="40" name="Rectangle 39">
            <a:extLst>
              <a:ext uri="{FF2B5EF4-FFF2-40B4-BE49-F238E27FC236}">
                <a16:creationId xmlns:a16="http://schemas.microsoft.com/office/drawing/2014/main" id="{51B3EDAD-100A-4B46-8911-6BC082AE1855}"/>
              </a:ext>
            </a:extLst>
          </p:cNvPr>
          <p:cNvSpPr/>
          <p:nvPr userDrawn="1"/>
        </p:nvSpPr>
        <p:spPr>
          <a:xfrm>
            <a:off x="358333" y="6431190"/>
            <a:ext cx="4572000" cy="215444"/>
          </a:xfrm>
          <a:prstGeom prst="rect">
            <a:avLst/>
          </a:prstGeom>
        </p:spPr>
        <p:txBody>
          <a:bodyPr>
            <a:spAutoFit/>
          </a:bodyPr>
          <a:lstStyle/>
          <a:p>
            <a:r>
              <a:rPr lang="en-US" sz="800">
                <a:solidFill>
                  <a:schemeClr val="tx1">
                    <a:tint val="75000"/>
                  </a:schemeClr>
                </a:solidFill>
                <a:latin typeface="Fidelity Sans" panose="020B0503030202020204" pitchFamily="34" charset="77"/>
              </a:rPr>
              <a:t>Source: Business Insider</a:t>
            </a:r>
          </a:p>
        </p:txBody>
      </p:sp>
      <p:sp>
        <p:nvSpPr>
          <p:cNvPr id="41" name="Title 8">
            <a:extLst>
              <a:ext uri="{FF2B5EF4-FFF2-40B4-BE49-F238E27FC236}">
                <a16:creationId xmlns:a16="http://schemas.microsoft.com/office/drawing/2014/main" id="{C977FC11-EA24-944D-AB8B-91674729E8C8}"/>
              </a:ext>
            </a:extLst>
          </p:cNvPr>
          <p:cNvSpPr txBox="1">
            <a:spLocks/>
          </p:cNvSpPr>
          <p:nvPr userDrawn="1"/>
        </p:nvSpPr>
        <p:spPr>
          <a:xfrm>
            <a:off x="934755" y="685059"/>
            <a:ext cx="10322490" cy="679904"/>
          </a:xfrm>
          <a:prstGeom prst="rect">
            <a:avLst/>
          </a:prstGeom>
        </p:spPr>
        <p:txBody>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Gen Z: Largest Generation Ever</a:t>
            </a:r>
          </a:p>
        </p:txBody>
      </p:sp>
      <p:cxnSp>
        <p:nvCxnSpPr>
          <p:cNvPr id="42" name="Straight Arrow Connector 41">
            <a:extLst>
              <a:ext uri="{FF2B5EF4-FFF2-40B4-BE49-F238E27FC236}">
                <a16:creationId xmlns:a16="http://schemas.microsoft.com/office/drawing/2014/main" id="{76A15FA2-7953-E647-9F08-E0BCA66C1705}"/>
              </a:ext>
            </a:extLst>
          </p:cNvPr>
          <p:cNvCxnSpPr>
            <a:cxnSpLocks/>
          </p:cNvCxnSpPr>
          <p:nvPr userDrawn="1"/>
        </p:nvCxnSpPr>
        <p:spPr>
          <a:xfrm flipH="1">
            <a:off x="9020186" y="2724520"/>
            <a:ext cx="7175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602BF9B1-F512-0147-9888-BB5022E851A6}"/>
              </a:ext>
            </a:extLst>
          </p:cNvPr>
          <p:cNvSpPr txBox="1"/>
          <p:nvPr userDrawn="1"/>
        </p:nvSpPr>
        <p:spPr>
          <a:xfrm>
            <a:off x="9800858" y="2600704"/>
            <a:ext cx="1181734" cy="854080"/>
          </a:xfrm>
          <a:prstGeom prst="rect">
            <a:avLst/>
          </a:prstGeom>
          <a:noFill/>
        </p:spPr>
        <p:txBody>
          <a:bodyPr wrap="none" rtlCol="0">
            <a:spAutoFit/>
          </a:bodyPr>
          <a:lstStyle/>
          <a:p>
            <a:r>
              <a:rPr lang="en-US" sz="1050">
                <a:latin typeface="Fidelity Sans" panose="020B0503030202020204" pitchFamily="34" charset="77"/>
              </a:rPr>
              <a:t>Horizontal lines:</a:t>
            </a:r>
          </a:p>
          <a:p>
            <a:r>
              <a:rPr lang="en-US" sz="1050">
                <a:latin typeface="Fidelity Sans" panose="020B0503030202020204" pitchFamily="34" charset="77"/>
              </a:rPr>
              <a:t>Color: #E5E4E1</a:t>
            </a:r>
          </a:p>
          <a:p>
            <a:r>
              <a:rPr lang="en-US" sz="1050">
                <a:latin typeface="Fidelity Sans" panose="020B0503030202020204" pitchFamily="34" charset="77"/>
              </a:rPr>
              <a:t>Width: 0.5 </a:t>
            </a:r>
            <a:r>
              <a:rPr lang="en-US" sz="1050" err="1">
                <a:latin typeface="Fidelity Sans" panose="020B0503030202020204" pitchFamily="34" charset="77"/>
              </a:rPr>
              <a:t>pt</a:t>
            </a:r>
            <a:endParaRPr lang="en-US" sz="1050">
              <a:latin typeface="Fidelity Sans" panose="020B0503030202020204" pitchFamily="34" charset="77"/>
            </a:endParaRPr>
          </a:p>
          <a:p>
            <a:endParaRPr lang="en-US"/>
          </a:p>
        </p:txBody>
      </p:sp>
      <p:sp>
        <p:nvSpPr>
          <p:cNvPr id="44" name="TextBox 43">
            <a:extLst>
              <a:ext uri="{FF2B5EF4-FFF2-40B4-BE49-F238E27FC236}">
                <a16:creationId xmlns:a16="http://schemas.microsoft.com/office/drawing/2014/main" id="{8C0BC5A0-F386-A843-8C40-6696C457DA5A}"/>
              </a:ext>
            </a:extLst>
          </p:cNvPr>
          <p:cNvSpPr txBox="1"/>
          <p:nvPr userDrawn="1"/>
        </p:nvSpPr>
        <p:spPr>
          <a:xfrm>
            <a:off x="1399159" y="3248860"/>
            <a:ext cx="1252266" cy="1015663"/>
          </a:xfrm>
          <a:prstGeom prst="rect">
            <a:avLst/>
          </a:prstGeom>
          <a:noFill/>
        </p:spPr>
        <p:txBody>
          <a:bodyPr wrap="none" rtlCol="0">
            <a:spAutoFit/>
          </a:bodyPr>
          <a:lstStyle/>
          <a:p>
            <a:r>
              <a:rPr lang="en-US" sz="1050">
                <a:latin typeface="Fidelity Sans" panose="020B0503030202020204" pitchFamily="34" charset="77"/>
              </a:rPr>
              <a:t>Y axis labels:</a:t>
            </a:r>
          </a:p>
          <a:p>
            <a:r>
              <a:rPr lang="en-US" sz="1050">
                <a:latin typeface="Fidelity Sans" panose="020B0503030202020204" pitchFamily="34" charset="77"/>
              </a:rPr>
              <a:t>Color: # 75787B</a:t>
            </a:r>
          </a:p>
          <a:p>
            <a:r>
              <a:rPr lang="en-US" sz="1050">
                <a:latin typeface="Fidelity Sans" panose="020B0503030202020204" pitchFamily="34" charset="77"/>
              </a:rPr>
              <a:t>Fidelity Sans Reg</a:t>
            </a:r>
          </a:p>
          <a:p>
            <a:r>
              <a:rPr lang="en-US" sz="1050">
                <a:latin typeface="Fidelity Sans" panose="020B0503030202020204" pitchFamily="34" charset="77"/>
              </a:rPr>
              <a:t>10pt </a:t>
            </a:r>
          </a:p>
          <a:p>
            <a:endParaRPr lang="en-US"/>
          </a:p>
        </p:txBody>
      </p:sp>
      <p:cxnSp>
        <p:nvCxnSpPr>
          <p:cNvPr id="45" name="Straight Arrow Connector 44">
            <a:extLst>
              <a:ext uri="{FF2B5EF4-FFF2-40B4-BE49-F238E27FC236}">
                <a16:creationId xmlns:a16="http://schemas.microsoft.com/office/drawing/2014/main" id="{4DE7C3F6-8184-0D4A-97DE-882D6566D29E}"/>
              </a:ext>
            </a:extLst>
          </p:cNvPr>
          <p:cNvCxnSpPr>
            <a:cxnSpLocks/>
          </p:cNvCxnSpPr>
          <p:nvPr userDrawn="1"/>
        </p:nvCxnSpPr>
        <p:spPr>
          <a:xfrm>
            <a:off x="2660854" y="3429000"/>
            <a:ext cx="519752"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7449BC39-B00A-9641-A6A5-1FC0F3F2D2AF}"/>
              </a:ext>
            </a:extLst>
          </p:cNvPr>
          <p:cNvCxnSpPr>
            <a:cxnSpLocks/>
            <a:endCxn id="33" idx="3"/>
          </p:cNvCxnSpPr>
          <p:nvPr userDrawn="1"/>
        </p:nvCxnSpPr>
        <p:spPr>
          <a:xfrm flipH="1">
            <a:off x="8810993" y="1949328"/>
            <a:ext cx="926774" cy="3238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2696BDDB-8F4A-994E-BA59-0B037B955338}"/>
              </a:ext>
            </a:extLst>
          </p:cNvPr>
          <p:cNvSpPr txBox="1"/>
          <p:nvPr userDrawn="1"/>
        </p:nvSpPr>
        <p:spPr>
          <a:xfrm>
            <a:off x="9800858" y="1825512"/>
            <a:ext cx="1715534" cy="738664"/>
          </a:xfrm>
          <a:prstGeom prst="rect">
            <a:avLst/>
          </a:prstGeom>
          <a:noFill/>
        </p:spPr>
        <p:txBody>
          <a:bodyPr wrap="none" rtlCol="0">
            <a:spAutoFit/>
          </a:bodyPr>
          <a:lstStyle/>
          <a:p>
            <a:r>
              <a:rPr lang="en-US" sz="1050">
                <a:latin typeface="Fidelity Sans" panose="020B0503030202020204" pitchFamily="34" charset="77"/>
              </a:rPr>
              <a:t>Bigger number call outs:</a:t>
            </a:r>
          </a:p>
          <a:p>
            <a:r>
              <a:rPr lang="en-US" sz="1050">
                <a:latin typeface="Fidelity Sans" panose="020B0503030202020204" pitchFamily="34" charset="77"/>
              </a:rPr>
              <a:t>Color: #333333</a:t>
            </a:r>
          </a:p>
          <a:p>
            <a:r>
              <a:rPr lang="en-US" sz="1050">
                <a:latin typeface="Fidelity Sans" panose="020B0503030202020204" pitchFamily="34" charset="77"/>
              </a:rPr>
              <a:t>Fidelity Sans Reg or Bold</a:t>
            </a:r>
          </a:p>
          <a:p>
            <a:r>
              <a:rPr lang="en-US" sz="1050">
                <a:latin typeface="Fidelity Sans" panose="020B0503030202020204" pitchFamily="34" charset="77"/>
              </a:rPr>
              <a:t>14pt</a:t>
            </a:r>
          </a:p>
        </p:txBody>
      </p:sp>
      <p:cxnSp>
        <p:nvCxnSpPr>
          <p:cNvPr id="48" name="Straight Arrow Connector 47">
            <a:extLst>
              <a:ext uri="{FF2B5EF4-FFF2-40B4-BE49-F238E27FC236}">
                <a16:creationId xmlns:a16="http://schemas.microsoft.com/office/drawing/2014/main" id="{9C08FABE-1927-D548-9561-9DCAB99678D6}"/>
              </a:ext>
            </a:extLst>
          </p:cNvPr>
          <p:cNvCxnSpPr>
            <a:cxnSpLocks/>
          </p:cNvCxnSpPr>
          <p:nvPr userDrawn="1"/>
        </p:nvCxnSpPr>
        <p:spPr>
          <a:xfrm flipH="1">
            <a:off x="9020186" y="4173381"/>
            <a:ext cx="71758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1DFA7F86-7795-A841-8758-4D36ED88569C}"/>
              </a:ext>
            </a:extLst>
          </p:cNvPr>
          <p:cNvSpPr txBox="1"/>
          <p:nvPr userDrawn="1"/>
        </p:nvSpPr>
        <p:spPr>
          <a:xfrm>
            <a:off x="9800858" y="4049565"/>
            <a:ext cx="1572866" cy="692497"/>
          </a:xfrm>
          <a:prstGeom prst="rect">
            <a:avLst/>
          </a:prstGeom>
          <a:noFill/>
        </p:spPr>
        <p:txBody>
          <a:bodyPr wrap="none" rtlCol="0">
            <a:spAutoFit/>
          </a:bodyPr>
          <a:lstStyle/>
          <a:p>
            <a:r>
              <a:rPr lang="en-US" sz="1050">
                <a:latin typeface="Fidelity Sans" panose="020B0503030202020204" pitchFamily="34" charset="77"/>
              </a:rPr>
              <a:t>Pop of color to call out</a:t>
            </a:r>
          </a:p>
          <a:p>
            <a:r>
              <a:rPr lang="en-US" sz="1050">
                <a:latin typeface="Fidelity Sans" panose="020B0503030202020204" pitchFamily="34" charset="77"/>
              </a:rPr>
              <a:t>the key stat</a:t>
            </a:r>
          </a:p>
          <a:p>
            <a:endParaRPr lang="en-US"/>
          </a:p>
        </p:txBody>
      </p:sp>
      <p:sp>
        <p:nvSpPr>
          <p:cNvPr id="50" name="TextBox 49">
            <a:extLst>
              <a:ext uri="{FF2B5EF4-FFF2-40B4-BE49-F238E27FC236}">
                <a16:creationId xmlns:a16="http://schemas.microsoft.com/office/drawing/2014/main" id="{CD60ADB6-CD6A-164E-ACB2-4BB22E953CB9}"/>
              </a:ext>
            </a:extLst>
          </p:cNvPr>
          <p:cNvSpPr txBox="1"/>
          <p:nvPr userDrawn="1"/>
        </p:nvSpPr>
        <p:spPr>
          <a:xfrm>
            <a:off x="6894584" y="5440130"/>
            <a:ext cx="1252266" cy="1015663"/>
          </a:xfrm>
          <a:prstGeom prst="rect">
            <a:avLst/>
          </a:prstGeom>
          <a:noFill/>
        </p:spPr>
        <p:txBody>
          <a:bodyPr wrap="none" rtlCol="0">
            <a:spAutoFit/>
          </a:bodyPr>
          <a:lstStyle/>
          <a:p>
            <a:r>
              <a:rPr lang="en-US" sz="1050">
                <a:latin typeface="Fidelity Sans" panose="020B0503030202020204" pitchFamily="34" charset="77"/>
              </a:rPr>
              <a:t>X labels:</a:t>
            </a:r>
          </a:p>
          <a:p>
            <a:r>
              <a:rPr lang="en-US" sz="1050">
                <a:latin typeface="Fidelity Sans" panose="020B0503030202020204" pitchFamily="34" charset="77"/>
              </a:rPr>
              <a:t>Color: # 75787B</a:t>
            </a:r>
          </a:p>
          <a:p>
            <a:r>
              <a:rPr lang="en-US" sz="1050">
                <a:latin typeface="Fidelity Sans" panose="020B0503030202020204" pitchFamily="34" charset="77"/>
              </a:rPr>
              <a:t>Fidelity Sans Reg</a:t>
            </a:r>
          </a:p>
          <a:p>
            <a:r>
              <a:rPr lang="en-US" sz="1050">
                <a:latin typeface="Fidelity Sans" panose="020B0503030202020204" pitchFamily="34" charset="77"/>
              </a:rPr>
              <a:t>8pt (min)</a:t>
            </a:r>
          </a:p>
          <a:p>
            <a:endParaRPr lang="en-US"/>
          </a:p>
        </p:txBody>
      </p:sp>
      <p:cxnSp>
        <p:nvCxnSpPr>
          <p:cNvPr id="51" name="Straight Arrow Connector 50">
            <a:extLst>
              <a:ext uri="{FF2B5EF4-FFF2-40B4-BE49-F238E27FC236}">
                <a16:creationId xmlns:a16="http://schemas.microsoft.com/office/drawing/2014/main" id="{263DF09D-BC1D-034A-A629-567C5647F015}"/>
              </a:ext>
            </a:extLst>
          </p:cNvPr>
          <p:cNvCxnSpPr>
            <a:cxnSpLocks/>
          </p:cNvCxnSpPr>
          <p:nvPr userDrawn="1"/>
        </p:nvCxnSpPr>
        <p:spPr>
          <a:xfrm flipV="1">
            <a:off x="6852391" y="5282877"/>
            <a:ext cx="0" cy="4083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62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Content_white w/ 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11" name="Content Placeholder 2">
            <a:extLst>
              <a:ext uri="{FF2B5EF4-FFF2-40B4-BE49-F238E27FC236}">
                <a16:creationId xmlns:a16="http://schemas.microsoft.com/office/drawing/2014/main" id="{F41DB14B-2E3C-A943-9DA6-826F6D263789}"/>
              </a:ext>
            </a:extLst>
          </p:cNvPr>
          <p:cNvSpPr>
            <a:spLocks noGrp="1"/>
          </p:cNvSpPr>
          <p:nvPr>
            <p:ph idx="1"/>
          </p:nvPr>
        </p:nvSpPr>
        <p:spPr>
          <a:xfrm>
            <a:off x="1964267" y="1690689"/>
            <a:ext cx="8263466" cy="4100512"/>
          </a:xfrm>
        </p:spPr>
        <p:txBody>
          <a:bodyPr>
            <a:normAutofit/>
          </a:bodyPr>
          <a:lstStyle>
            <a:lvl1pPr marL="0" indent="0">
              <a:lnSpc>
                <a:spcPts val="2000"/>
              </a:lnSpc>
              <a:spcBef>
                <a:spcPts val="1000"/>
              </a:spcBef>
              <a:spcAft>
                <a:spcPts val="600"/>
              </a:spcAft>
              <a:buNone/>
              <a:defRPr sz="1600"/>
            </a:lvl1pPr>
            <a:lvl2pPr marL="457200" indent="0">
              <a:lnSpc>
                <a:spcPct val="100000"/>
              </a:lnSpc>
              <a:spcAft>
                <a:spcPts val="600"/>
              </a:spcAft>
              <a:buNone/>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472515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Title Slide_lt gre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34089-296B-8742-AE5C-4872DBCC3FF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409814" y="0"/>
            <a:ext cx="2782186" cy="3448991"/>
          </a:xfrm>
          <a:prstGeom prst="rect">
            <a:avLst/>
          </a:prstGeom>
        </p:spPr>
      </p:pic>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182239" y="3654970"/>
            <a:ext cx="7827523" cy="1655762"/>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1903681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Why It Matters to Fidelity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p:txBody>
          <a:bodyPr/>
          <a:lstStyle>
            <a:lvl1pPr algn="ctr">
              <a:defRPr>
                <a:solidFill>
                  <a:srgbClr val="065670"/>
                </a:solidFill>
              </a:defRPr>
            </a:lvl1pPr>
          </a:lstStyle>
          <a:p>
            <a:r>
              <a:rPr lang="en-US"/>
              <a:t>Why it Matters to Fidelity</a:t>
            </a:r>
          </a:p>
        </p:txBody>
      </p:sp>
      <p:sp>
        <p:nvSpPr>
          <p:cNvPr id="11" name="Content Placeholder 2">
            <a:extLst>
              <a:ext uri="{FF2B5EF4-FFF2-40B4-BE49-F238E27FC236}">
                <a16:creationId xmlns:a16="http://schemas.microsoft.com/office/drawing/2014/main" id="{F41DB14B-2E3C-A943-9DA6-826F6D263789}"/>
              </a:ext>
            </a:extLst>
          </p:cNvPr>
          <p:cNvSpPr>
            <a:spLocks noGrp="1"/>
          </p:cNvSpPr>
          <p:nvPr>
            <p:ph idx="1"/>
          </p:nvPr>
        </p:nvSpPr>
        <p:spPr>
          <a:xfrm>
            <a:off x="1964267" y="1690689"/>
            <a:ext cx="8263466" cy="4100512"/>
          </a:xfrm>
        </p:spPr>
        <p:txBody>
          <a:bodyPr>
            <a:normAutofit/>
          </a:bodyPr>
          <a:lstStyle>
            <a:lvl1pPr marL="0" indent="0">
              <a:lnSpc>
                <a:spcPts val="2000"/>
              </a:lnSpc>
              <a:spcBef>
                <a:spcPts val="1000"/>
              </a:spcBef>
              <a:spcAft>
                <a:spcPts val="600"/>
              </a:spcAft>
              <a:buNone/>
              <a:defRPr sz="2400"/>
            </a:lvl1pPr>
            <a:lvl2pPr marL="457200" indent="0">
              <a:lnSpc>
                <a:spcPct val="100000"/>
              </a:lnSpc>
              <a:spcAft>
                <a:spcPts val="600"/>
              </a:spcAft>
              <a:buNone/>
              <a:defRPr sz="2400"/>
            </a:lvl2pPr>
            <a:lvl3pPr>
              <a:lnSpc>
                <a:spcPct val="100000"/>
              </a:lnSpc>
              <a:spcAft>
                <a:spcPts val="600"/>
              </a:spcAft>
              <a:defRPr sz="1200"/>
            </a:lvl3pPr>
          </a:lstStyle>
          <a:p>
            <a:pPr lvl="0"/>
            <a:r>
              <a:rPr lang="en-US"/>
              <a:t>Click to edit Master text styles</a:t>
            </a:r>
          </a:p>
        </p:txBody>
      </p:sp>
    </p:spTree>
    <p:extLst>
      <p:ext uri="{BB962C8B-B14F-4D97-AF65-F5344CB8AC3E}">
        <p14:creationId xmlns:p14="http://schemas.microsoft.com/office/powerpoint/2010/main" val="41551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Questions to Consider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p:txBody>
          <a:bodyPr/>
          <a:lstStyle>
            <a:lvl1pPr algn="ctr">
              <a:defRPr>
                <a:solidFill>
                  <a:srgbClr val="065670"/>
                </a:solidFill>
              </a:defRPr>
            </a:lvl1pPr>
          </a:lstStyle>
          <a:p>
            <a:r>
              <a:rPr lang="en-US"/>
              <a:t>Questions to Consider</a:t>
            </a:r>
          </a:p>
        </p:txBody>
      </p:sp>
      <p:sp>
        <p:nvSpPr>
          <p:cNvPr id="11" name="Content Placeholder 2">
            <a:extLst>
              <a:ext uri="{FF2B5EF4-FFF2-40B4-BE49-F238E27FC236}">
                <a16:creationId xmlns:a16="http://schemas.microsoft.com/office/drawing/2014/main" id="{F41DB14B-2E3C-A943-9DA6-826F6D263789}"/>
              </a:ext>
            </a:extLst>
          </p:cNvPr>
          <p:cNvSpPr>
            <a:spLocks noGrp="1"/>
          </p:cNvSpPr>
          <p:nvPr>
            <p:ph idx="1"/>
          </p:nvPr>
        </p:nvSpPr>
        <p:spPr>
          <a:xfrm>
            <a:off x="1964267" y="1690689"/>
            <a:ext cx="8263466" cy="4100512"/>
          </a:xfrm>
        </p:spPr>
        <p:txBody>
          <a:bodyPr>
            <a:normAutofit/>
          </a:bodyPr>
          <a:lstStyle>
            <a:lvl1pPr marL="0" indent="0">
              <a:lnSpc>
                <a:spcPts val="2000"/>
              </a:lnSpc>
              <a:spcBef>
                <a:spcPts val="1000"/>
              </a:spcBef>
              <a:spcAft>
                <a:spcPts val="600"/>
              </a:spcAft>
              <a:buNone/>
              <a:defRPr sz="2400"/>
            </a:lvl1pPr>
            <a:lvl2pPr marL="457200" indent="0">
              <a:lnSpc>
                <a:spcPct val="100000"/>
              </a:lnSpc>
              <a:spcAft>
                <a:spcPts val="600"/>
              </a:spcAft>
              <a:buNone/>
              <a:defRPr sz="2400"/>
            </a:lvl2pPr>
            <a:lvl3pPr>
              <a:lnSpc>
                <a:spcPct val="100000"/>
              </a:lnSpc>
              <a:spcAft>
                <a:spcPts val="600"/>
              </a:spcAft>
              <a:defRPr sz="1200"/>
            </a:lvl3pPr>
          </a:lstStyle>
          <a:p>
            <a:pPr lvl="0"/>
            <a:r>
              <a:rPr lang="en-US"/>
              <a:t>Click to edit Master text styles</a:t>
            </a:r>
          </a:p>
        </p:txBody>
      </p:sp>
    </p:spTree>
    <p:extLst>
      <p:ext uri="{BB962C8B-B14F-4D97-AF65-F5344CB8AC3E}">
        <p14:creationId xmlns:p14="http://schemas.microsoft.com/office/powerpoint/2010/main" val="2361763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ontent_dk grey text band_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38200" y="574158"/>
            <a:ext cx="10515600" cy="850606"/>
          </a:xfrm>
        </p:spPr>
        <p:txBody>
          <a:bodyPr/>
          <a:lstStyle>
            <a:lvl1pPr>
              <a:defRPr>
                <a:solidFill>
                  <a:srgbClr val="371B5A"/>
                </a:solidFill>
              </a:defRPr>
            </a:lvl1pPr>
          </a:lstStyle>
          <a:p>
            <a:r>
              <a:rPr lang="en-US"/>
              <a:t>Questions to Consider</a:t>
            </a:r>
          </a:p>
        </p:txBody>
      </p:sp>
      <p:sp>
        <p:nvSpPr>
          <p:cNvPr id="7" name="Content Placeholder 2">
            <a:extLst>
              <a:ext uri="{FF2B5EF4-FFF2-40B4-BE49-F238E27FC236}">
                <a16:creationId xmlns:a16="http://schemas.microsoft.com/office/drawing/2014/main" id="{0FB255CE-99C7-E24D-B9DF-818F7670B476}"/>
              </a:ext>
            </a:extLst>
          </p:cNvPr>
          <p:cNvSpPr>
            <a:spLocks noGrp="1"/>
          </p:cNvSpPr>
          <p:nvPr>
            <p:ph idx="1"/>
          </p:nvPr>
        </p:nvSpPr>
        <p:spPr>
          <a:xfrm>
            <a:off x="1964267" y="1828799"/>
            <a:ext cx="8263466" cy="3962401"/>
          </a:xfrm>
        </p:spPr>
        <p:txBody>
          <a:bodyPr>
            <a:normAutofit/>
          </a:bodyPr>
          <a:lstStyle>
            <a:lvl1pPr>
              <a:lnSpc>
                <a:spcPts val="22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457528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Picture_full screen w/ removeable text box">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20C1AF1-DB09-CC45-B779-C655A9FA7F6E}"/>
              </a:ext>
            </a:extLst>
          </p:cNvPr>
          <p:cNvSpPr>
            <a:spLocks noGrp="1"/>
          </p:cNvSpPr>
          <p:nvPr>
            <p:ph type="pic" sz="quarter" idx="12"/>
          </p:nvPr>
        </p:nvSpPr>
        <p:spPr>
          <a:xfrm>
            <a:off x="0" y="0"/>
            <a:ext cx="12192000" cy="6858000"/>
          </a:xfrm>
        </p:spPr>
        <p:txBody>
          <a:bodyPr/>
          <a:lstStyle>
            <a:lvl1pPr marL="0" indent="0">
              <a:buNone/>
              <a:defRPr/>
            </a:lvl1pPr>
          </a:lstStyle>
          <a:p>
            <a:endParaRPr lang="en-US"/>
          </a:p>
        </p:txBody>
      </p:sp>
      <p:sp>
        <p:nvSpPr>
          <p:cNvPr id="6" name="Text Placeholder 5">
            <a:extLst>
              <a:ext uri="{FF2B5EF4-FFF2-40B4-BE49-F238E27FC236}">
                <a16:creationId xmlns:a16="http://schemas.microsoft.com/office/drawing/2014/main" id="{6B0B901A-0C3D-E04A-B4FB-DFA29DF4323E}"/>
              </a:ext>
            </a:extLst>
          </p:cNvPr>
          <p:cNvSpPr>
            <a:spLocks noGrp="1"/>
          </p:cNvSpPr>
          <p:nvPr>
            <p:ph type="body" sz="quarter" idx="13"/>
          </p:nvPr>
        </p:nvSpPr>
        <p:spPr>
          <a:xfrm>
            <a:off x="896963" y="1910862"/>
            <a:ext cx="3141637" cy="3036276"/>
          </a:xfrm>
          <a:solidFill>
            <a:schemeClr val="bg1">
              <a:alpha val="80000"/>
            </a:schemeClr>
          </a:solidFill>
        </p:spPr>
        <p:txBody>
          <a:bodyPr wrap="square" lIns="365760" tIns="365760" rIns="365760" bIns="365760" anchor="ctr">
            <a:noAutofit/>
          </a:bodyPr>
          <a:lstStyle>
            <a:lvl1pPr marL="0" indent="0">
              <a:lnSpc>
                <a:spcPts val="2400"/>
              </a:lnSpc>
              <a:buNone/>
              <a:defRPr sz="20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359320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2 part text and picture/chart_whit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516860" y="2117996"/>
            <a:ext cx="4389120" cy="3616960"/>
          </a:xfrm>
        </p:spPr>
        <p:txBody>
          <a:bodyPr/>
          <a:lstStyle>
            <a:lvl1pPr marL="0" indent="0" algn="ctr">
              <a:buNone/>
              <a:defRPr/>
            </a:lvl1pPr>
          </a:lstStyle>
          <a:p>
            <a:endParaRPr lang="en-US"/>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1287309" y="2117997"/>
            <a:ext cx="4387833" cy="3616959"/>
          </a:xfrm>
        </p:spPr>
        <p:txBody>
          <a:bodyPr>
            <a:normAutofit/>
          </a:bodyPr>
          <a:lstStyle>
            <a:lvl1pPr marL="285750" indent="-285750">
              <a:lnSpc>
                <a:spcPts val="2400"/>
              </a:lnSpc>
              <a:spcAft>
                <a:spcPts val="1200"/>
              </a:spcAft>
              <a:buSzPct val="100000"/>
              <a:buFont typeface="Arial" panose="020B0604020202020204" pitchFamily="34" charset="0"/>
              <a:buChar char="•"/>
              <a:defRPr sz="2000"/>
            </a:lvl1pPr>
            <a:lvl2pPr marL="457200" indent="0">
              <a:lnSpc>
                <a:spcPts val="1800"/>
              </a:lnSpc>
              <a:spcAft>
                <a:spcPts val="1200"/>
              </a:spcAft>
              <a:buNone/>
              <a:defRPr sz="1400"/>
            </a:lvl2pPr>
          </a:lstStyle>
          <a:p>
            <a:pPr lvl="0"/>
            <a:r>
              <a:rPr lang="en-US"/>
              <a:t>Click to edit Master text styles</a:t>
            </a:r>
          </a:p>
        </p:txBody>
      </p:sp>
      <p:sp>
        <p:nvSpPr>
          <p:cNvPr id="7" name="Title 1">
            <a:extLst>
              <a:ext uri="{FF2B5EF4-FFF2-40B4-BE49-F238E27FC236}">
                <a16:creationId xmlns:a16="http://schemas.microsoft.com/office/drawing/2014/main" id="{16DB9E1F-85E3-854B-BF03-8C33B525E9EC}"/>
              </a:ext>
            </a:extLst>
          </p:cNvPr>
          <p:cNvSpPr>
            <a:spLocks noGrp="1"/>
          </p:cNvSpPr>
          <p:nvPr>
            <p:ph type="title"/>
          </p:nvPr>
        </p:nvSpPr>
        <p:spPr>
          <a:xfrm>
            <a:off x="838200" y="685059"/>
            <a:ext cx="10515600" cy="679904"/>
          </a:xfrm>
        </p:spPr>
        <p:txBody>
          <a:bodyPr/>
          <a:lstStyle/>
          <a:p>
            <a:r>
              <a:rPr lang="en-US"/>
              <a:t>Click to edit Master title style</a:t>
            </a:r>
          </a:p>
        </p:txBody>
      </p:sp>
      <p:sp>
        <p:nvSpPr>
          <p:cNvPr id="9" name="Text Placeholder 4">
            <a:extLst>
              <a:ext uri="{FF2B5EF4-FFF2-40B4-BE49-F238E27FC236}">
                <a16:creationId xmlns:a16="http://schemas.microsoft.com/office/drawing/2014/main" id="{E4610C01-9B8A-4345-ACD8-3CC3D67235CE}"/>
              </a:ext>
            </a:extLst>
          </p:cNvPr>
          <p:cNvSpPr>
            <a:spLocks noGrp="1"/>
          </p:cNvSpPr>
          <p:nvPr>
            <p:ph type="body" sz="quarter" idx="17"/>
          </p:nvPr>
        </p:nvSpPr>
        <p:spPr>
          <a:xfrm>
            <a:off x="838200" y="1392110"/>
            <a:ext cx="10515600" cy="363690"/>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9169801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2 part picture_white w/ divider lin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p:nvPr>
        </p:nvSpPr>
        <p:spPr>
          <a:xfrm>
            <a:off x="6430147" y="2160146"/>
            <a:ext cx="4505325" cy="3021013"/>
          </a:xfrm>
        </p:spPr>
        <p:txBody>
          <a:bodyPr/>
          <a:lstStyle>
            <a:lvl1pPr marL="0" indent="0" algn="ctr">
              <a:buNone/>
              <a:defRPr/>
            </a:lvl1pPr>
          </a:lstStyle>
          <a:p>
            <a:endParaRPr lang="en-US"/>
          </a:p>
        </p:txBody>
      </p:sp>
      <p:sp>
        <p:nvSpPr>
          <p:cNvPr id="5" name="Picture Placeholder 2">
            <a:extLst>
              <a:ext uri="{FF2B5EF4-FFF2-40B4-BE49-F238E27FC236}">
                <a16:creationId xmlns:a16="http://schemas.microsoft.com/office/drawing/2014/main" id="{1AFE345F-FD51-414E-BB39-ADD2DD426692}"/>
              </a:ext>
            </a:extLst>
          </p:cNvPr>
          <p:cNvSpPr>
            <a:spLocks noGrp="1"/>
          </p:cNvSpPr>
          <p:nvPr>
            <p:ph type="pic" sz="quarter" idx="13"/>
          </p:nvPr>
        </p:nvSpPr>
        <p:spPr>
          <a:xfrm>
            <a:off x="1256528" y="2160146"/>
            <a:ext cx="4505325" cy="3021013"/>
          </a:xfrm>
        </p:spPr>
        <p:txBody>
          <a:bodyPr/>
          <a:lstStyle>
            <a:lvl1pPr marL="0" indent="0" algn="ctr">
              <a:buNone/>
              <a:defRPr/>
            </a:lvl1pPr>
          </a:lstStyle>
          <a:p>
            <a:endParaRPr lang="en-US"/>
          </a:p>
        </p:txBody>
      </p:sp>
      <p:sp>
        <p:nvSpPr>
          <p:cNvPr id="9" name="Title 1">
            <a:extLst>
              <a:ext uri="{FF2B5EF4-FFF2-40B4-BE49-F238E27FC236}">
                <a16:creationId xmlns:a16="http://schemas.microsoft.com/office/drawing/2014/main" id="{1793F18E-4CEC-3041-85B9-0167138FDE2B}"/>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20848179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2 part Headshot/image w/ quote_white w/ line">
    <p:bg>
      <p:bgRef idx="1001">
        <a:schemeClr val="bg1"/>
      </p:bgRef>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770516" y="1275911"/>
            <a:ext cx="4505325" cy="4313595"/>
          </a:xfrm>
        </p:spPr>
        <p:txBody>
          <a:bodyPr anchor="ctr">
            <a:normAutofit/>
          </a:bodyPr>
          <a:lstStyle>
            <a:lvl1pPr marL="0" indent="0">
              <a:lnSpc>
                <a:spcPts val="2400"/>
              </a:lnSpc>
              <a:buNone/>
              <a:defRPr sz="2000"/>
            </a:lvl1pPr>
            <a:lvl2pPr marL="457200" indent="0">
              <a:buNone/>
              <a:defRPr sz="1400"/>
            </a:lvl2pPr>
          </a:lstStyle>
          <a:p>
            <a:pPr lvl="0"/>
            <a:r>
              <a:rPr lang="en-US"/>
              <a:t>Click to edit Master text styles</a:t>
            </a:r>
          </a:p>
        </p:txBody>
      </p:sp>
    </p:spTree>
    <p:extLst>
      <p:ext uri="{BB962C8B-B14F-4D97-AF65-F5344CB8AC3E}">
        <p14:creationId xmlns:p14="http://schemas.microsoft.com/office/powerpoint/2010/main" val="25041623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2 part Headshot/image w/ quote_dk grey">
    <p:bg>
      <p:bgPr>
        <a:solidFill>
          <a:schemeClr val="tx1"/>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3928C77-A549-0340-9EBB-AF42CCB99BB6}"/>
              </a:ext>
            </a:extLst>
          </p:cNvPr>
          <p:cNvSpPr>
            <a:spLocks noGrp="1"/>
          </p:cNvSpPr>
          <p:nvPr>
            <p:ph type="ftr" sz="quarter" idx="11"/>
          </p:nvPr>
        </p:nvSpPr>
        <p:spPr>
          <a:xfrm>
            <a:off x="4038600" y="6356350"/>
            <a:ext cx="4114800" cy="365125"/>
          </a:xfrm>
          <a:prstGeom prst="rect">
            <a:avLst/>
          </a:prstGeom>
        </p:spPr>
        <p:txBody>
          <a:bodyPr/>
          <a:lstStyle>
            <a:lvl1pPr>
              <a:defRPr sz="800">
                <a:latin typeface="Fidelity Sans" panose="020B0503030202020204" pitchFamily="34" charset="77"/>
              </a:defRPr>
            </a:lvl1pPr>
          </a:lstStyle>
          <a:p>
            <a:r>
              <a:rPr lang="en-US"/>
              <a:t>Fidelity Internal Information </a:t>
            </a:r>
          </a:p>
        </p:txBody>
      </p:sp>
      <p:sp>
        <p:nvSpPr>
          <p:cNvPr id="6" name="Text Placeholder 5">
            <a:extLst>
              <a:ext uri="{FF2B5EF4-FFF2-40B4-BE49-F238E27FC236}">
                <a16:creationId xmlns:a16="http://schemas.microsoft.com/office/drawing/2014/main" id="{0D6A4139-5475-074B-B0C6-32FC52786AFA}"/>
              </a:ext>
            </a:extLst>
          </p:cNvPr>
          <p:cNvSpPr>
            <a:spLocks noGrp="1"/>
          </p:cNvSpPr>
          <p:nvPr>
            <p:ph type="body" sz="quarter" idx="13"/>
          </p:nvPr>
        </p:nvSpPr>
        <p:spPr>
          <a:xfrm>
            <a:off x="952499" y="3008851"/>
            <a:ext cx="4114801" cy="840295"/>
          </a:xfrm>
        </p:spPr>
        <p:txBody>
          <a:bodyPr anchor="ctr">
            <a:spAutoFit/>
          </a:bodyPr>
          <a:lstStyle>
            <a:lvl1pPr marL="0" indent="0">
              <a:lnSpc>
                <a:spcPts val="3000"/>
              </a:lnSpc>
              <a:spcBef>
                <a:spcPts val="1200"/>
              </a:spcBef>
              <a:spcAft>
                <a:spcPts val="1200"/>
              </a:spcAft>
              <a:buNone/>
              <a:defRPr sz="2400">
                <a:solidFill>
                  <a:schemeClr val="bg1"/>
                </a:solidFill>
              </a:defRPr>
            </a:lvl1pPr>
            <a:lvl2pPr marL="457200" indent="0">
              <a:buNone/>
              <a:defRPr sz="1400"/>
            </a:lvl2pPr>
          </a:lstStyle>
          <a:p>
            <a:pPr lvl="0"/>
            <a:r>
              <a:rPr lang="en-US"/>
              <a:t>Click to edit Master text styles</a:t>
            </a:r>
          </a:p>
        </p:txBody>
      </p:sp>
      <p:pic>
        <p:nvPicPr>
          <p:cNvPr id="9" name="Picture 8">
            <a:extLst>
              <a:ext uri="{FF2B5EF4-FFF2-40B4-BE49-F238E27FC236}">
                <a16:creationId xmlns:a16="http://schemas.microsoft.com/office/drawing/2014/main" id="{A47A4E7A-4E72-0E4C-80E3-64B3E5783989}"/>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7474" y="6108191"/>
            <a:ext cx="675341" cy="675341"/>
          </a:xfrm>
          <a:prstGeom prst="rect">
            <a:avLst/>
          </a:prstGeom>
        </p:spPr>
      </p:pic>
      <p:sp>
        <p:nvSpPr>
          <p:cNvPr id="2" name="Rectangle 1">
            <a:extLst>
              <a:ext uri="{FF2B5EF4-FFF2-40B4-BE49-F238E27FC236}">
                <a16:creationId xmlns:a16="http://schemas.microsoft.com/office/drawing/2014/main" id="{B22F472E-856F-744C-8DE1-0028D388F77F}"/>
              </a:ext>
            </a:extLst>
          </p:cNvPr>
          <p:cNvSpPr/>
          <p:nvPr userDrawn="1"/>
        </p:nvSpPr>
        <p:spPr>
          <a:xfrm>
            <a:off x="604910" y="6561911"/>
            <a:ext cx="103163" cy="7804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a:extLst>
              <a:ext uri="{FF2B5EF4-FFF2-40B4-BE49-F238E27FC236}">
                <a16:creationId xmlns:a16="http://schemas.microsoft.com/office/drawing/2014/main" id="{D48B860C-E571-8346-9D02-B5A2715698AF}"/>
              </a:ext>
            </a:extLst>
          </p:cNvPr>
          <p:cNvSpPr>
            <a:spLocks noGrp="1"/>
          </p:cNvSpPr>
          <p:nvPr>
            <p:ph type="pic" sz="quarter" idx="12" hasCustomPrompt="1"/>
          </p:nvPr>
        </p:nvSpPr>
        <p:spPr>
          <a:xfrm>
            <a:off x="6096000" y="0"/>
            <a:ext cx="6096000" cy="6857999"/>
          </a:xfrm>
        </p:spPr>
        <p:txBody>
          <a:bodyPr/>
          <a:lstStyle>
            <a:lvl1pPr marL="0" indent="0" algn="ctr">
              <a:buNone/>
              <a:defRPr/>
            </a:lvl1pPr>
          </a:lstStyle>
          <a:p>
            <a:r>
              <a:rPr lang="en-US"/>
              <a:t>Headshot/picture</a:t>
            </a:r>
          </a:p>
        </p:txBody>
      </p:sp>
    </p:spTree>
    <p:extLst>
      <p:ext uri="{BB962C8B-B14F-4D97-AF65-F5344CB8AC3E}">
        <p14:creationId xmlns:p14="http://schemas.microsoft.com/office/powerpoint/2010/main" val="2350752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936">
          <p15:clr>
            <a:srgbClr val="FBAE40"/>
          </p15:clr>
        </p15:guide>
        <p15:guide id="2" pos="679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3 part w/ fingers_white">
    <p:bg>
      <p:bgRef idx="1001">
        <a:schemeClr val="bg1"/>
      </p:bgRef>
    </p:bg>
    <p:spTree>
      <p:nvGrpSpPr>
        <p:cNvPr id="1" name=""/>
        <p:cNvGrpSpPr/>
        <p:nvPr/>
      </p:nvGrpSpPr>
      <p:grpSpPr>
        <a:xfrm>
          <a:off x="0" y="0"/>
          <a:ext cx="0" cy="0"/>
          <a:chOff x="0" y="0"/>
          <a:chExt cx="0" cy="0"/>
        </a:xfrm>
      </p:grpSpPr>
      <p:pic>
        <p:nvPicPr>
          <p:cNvPr id="3" name="Picture 2" descr="A close up of a logo&#10;&#10;Description automatically generated">
            <a:extLst>
              <a:ext uri="{FF2B5EF4-FFF2-40B4-BE49-F238E27FC236}">
                <a16:creationId xmlns:a16="http://schemas.microsoft.com/office/drawing/2014/main" id="{B067C053-EE0B-E044-B48C-FD9AAA57715A}"/>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2097901" y="1973727"/>
            <a:ext cx="988333" cy="1274939"/>
          </a:xfrm>
          <a:prstGeom prst="rect">
            <a:avLst/>
          </a:prstGeom>
        </p:spPr>
      </p:pic>
      <p:pic>
        <p:nvPicPr>
          <p:cNvPr id="6" name="Picture 5" descr="A picture containing game&#10;&#10;Description automatically generated">
            <a:extLst>
              <a:ext uri="{FF2B5EF4-FFF2-40B4-BE49-F238E27FC236}">
                <a16:creationId xmlns:a16="http://schemas.microsoft.com/office/drawing/2014/main" id="{8F812532-E858-E047-9D16-F684AC57851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392383" y="1941988"/>
            <a:ext cx="1228191" cy="1274939"/>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507B1251-BC73-8545-A892-7272BC98CBF4}"/>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8872899" y="1918209"/>
            <a:ext cx="1181443" cy="1274939"/>
          </a:xfrm>
          <a:prstGeom prst="rect">
            <a:avLst/>
          </a:prstGeom>
        </p:spPr>
      </p:pic>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295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8" name="Text Placeholder 11">
            <a:extLst>
              <a:ext uri="{FF2B5EF4-FFF2-40B4-BE49-F238E27FC236}">
                <a16:creationId xmlns:a16="http://schemas.microsoft.com/office/drawing/2014/main" id="{2AFB236A-5622-2F48-8E7F-17F30C8E878F}"/>
              </a:ext>
            </a:extLst>
          </p:cNvPr>
          <p:cNvSpPr>
            <a:spLocks noGrp="1"/>
          </p:cNvSpPr>
          <p:nvPr>
            <p:ph type="body" sz="quarter" idx="13" hasCustomPrompt="1"/>
          </p:nvPr>
        </p:nvSpPr>
        <p:spPr>
          <a:xfrm>
            <a:off x="4724400"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9" name="Text Placeholder 11">
            <a:extLst>
              <a:ext uri="{FF2B5EF4-FFF2-40B4-BE49-F238E27FC236}">
                <a16:creationId xmlns:a16="http://schemas.microsoft.com/office/drawing/2014/main" id="{B35856E7-9E93-B04F-9BAD-9A7A8A7A183C}"/>
              </a:ext>
            </a:extLst>
          </p:cNvPr>
          <p:cNvSpPr>
            <a:spLocks noGrp="1"/>
          </p:cNvSpPr>
          <p:nvPr>
            <p:ph type="body" sz="quarter" idx="14" hasCustomPrompt="1"/>
          </p:nvPr>
        </p:nvSpPr>
        <p:spPr>
          <a:xfrm>
            <a:off x="8131779" y="3814585"/>
            <a:ext cx="2743200" cy="1891312"/>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p:txBody>
      </p:sp>
      <p:sp>
        <p:nvSpPr>
          <p:cNvPr id="10" name="Text Placeholder 2">
            <a:extLst>
              <a:ext uri="{FF2B5EF4-FFF2-40B4-BE49-F238E27FC236}">
                <a16:creationId xmlns:a16="http://schemas.microsoft.com/office/drawing/2014/main" id="{B39F619B-5D47-4243-BCF7-0B61401E045D}"/>
              </a:ext>
            </a:extLst>
          </p:cNvPr>
          <p:cNvSpPr>
            <a:spLocks noGrp="1"/>
          </p:cNvSpPr>
          <p:nvPr>
            <p:ph type="body" idx="1" hasCustomPrompt="1"/>
          </p:nvPr>
        </p:nvSpPr>
        <p:spPr>
          <a:xfrm>
            <a:off x="1295399"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1" name="Text Placeholder 2">
            <a:extLst>
              <a:ext uri="{FF2B5EF4-FFF2-40B4-BE49-F238E27FC236}">
                <a16:creationId xmlns:a16="http://schemas.microsoft.com/office/drawing/2014/main" id="{D0B64F9D-4007-E443-AE71-92E428E2D47B}"/>
              </a:ext>
            </a:extLst>
          </p:cNvPr>
          <p:cNvSpPr>
            <a:spLocks noGrp="1"/>
          </p:cNvSpPr>
          <p:nvPr>
            <p:ph type="body" idx="15" hasCustomPrompt="1"/>
          </p:nvPr>
        </p:nvSpPr>
        <p:spPr>
          <a:xfrm>
            <a:off x="4724400" y="3261650"/>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14" name="Text Placeholder 2">
            <a:extLst>
              <a:ext uri="{FF2B5EF4-FFF2-40B4-BE49-F238E27FC236}">
                <a16:creationId xmlns:a16="http://schemas.microsoft.com/office/drawing/2014/main" id="{EBC89C77-8BBB-E24A-A0B8-A160E912BD3F}"/>
              </a:ext>
            </a:extLst>
          </p:cNvPr>
          <p:cNvSpPr>
            <a:spLocks noGrp="1"/>
          </p:cNvSpPr>
          <p:nvPr>
            <p:ph type="body" idx="16" hasCustomPrompt="1"/>
          </p:nvPr>
        </p:nvSpPr>
        <p:spPr>
          <a:xfrm>
            <a:off x="8131777" y="3261649"/>
            <a:ext cx="2743200" cy="436546"/>
          </a:xfrm>
          <a:noFill/>
        </p:spPr>
        <p:txBody>
          <a:bodyPr anchor="t">
            <a:noAutofit/>
          </a:bodyPr>
          <a:lstStyle>
            <a:lvl1pPr marL="0" indent="0">
              <a:lnSpc>
                <a:spcPts val="2000"/>
              </a:lnSpc>
              <a:buNone/>
              <a:defRPr sz="16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Title here</a:t>
            </a:r>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838200" y="685059"/>
            <a:ext cx="10322490" cy="679904"/>
          </a:xfrm>
        </p:spPr>
        <p:txBody>
          <a:body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838200" y="1333742"/>
            <a:ext cx="10322490" cy="552934"/>
          </a:xfrm>
        </p:spPr>
        <p:txBody>
          <a:bodyPr>
            <a:normAutofit/>
          </a:bodyPr>
          <a:lstStyle>
            <a:lvl1pPr marL="0" indent="0">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53321247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3 column # or %_white">
    <p:bg>
      <p:bgRef idx="1001">
        <a:schemeClr val="bg1"/>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623907" y="3530247"/>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840442" y="2634906"/>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532467"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1" name="Text Placeholder 2">
            <a:extLst>
              <a:ext uri="{FF2B5EF4-FFF2-40B4-BE49-F238E27FC236}">
                <a16:creationId xmlns:a16="http://schemas.microsoft.com/office/drawing/2014/main" id="{3214F123-BBA2-B141-9708-B71075E2B0D3}"/>
              </a:ext>
            </a:extLst>
          </p:cNvPr>
          <p:cNvSpPr>
            <a:spLocks noGrp="1"/>
          </p:cNvSpPr>
          <p:nvPr>
            <p:ph type="body" sz="quarter" idx="19" hasCustomPrompt="1"/>
          </p:nvPr>
        </p:nvSpPr>
        <p:spPr>
          <a:xfrm>
            <a:off x="5269443" y="2634906"/>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27" name="Straight Connector 26">
            <a:extLst>
              <a:ext uri="{FF2B5EF4-FFF2-40B4-BE49-F238E27FC236}">
                <a16:creationId xmlns:a16="http://schemas.microsoft.com/office/drawing/2014/main" id="{34346D32-E6EA-4D40-86C3-A9726D20AAD5}"/>
              </a:ext>
            </a:extLst>
          </p:cNvPr>
          <p:cNvCxnSpPr/>
          <p:nvPr userDrawn="1"/>
        </p:nvCxnSpPr>
        <p:spPr>
          <a:xfrm>
            <a:off x="4953000" y="3366217"/>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8681510" y="2641598"/>
            <a:ext cx="1670050" cy="694944"/>
          </a:xfrm>
        </p:spPr>
        <p:txBody>
          <a:bodyPr anchor="ctr">
            <a:normAutofit/>
          </a:bodyPr>
          <a:lstStyle>
            <a:lvl1pPr marL="0" indent="0" algn="ctr">
              <a:buNone/>
              <a:defRPr sz="4000" b="1">
                <a:solidFill>
                  <a:schemeClr val="accent3"/>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8373535" y="3372909"/>
            <a:ext cx="22860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0" name="Text Placeholder 11">
            <a:extLst>
              <a:ext uri="{FF2B5EF4-FFF2-40B4-BE49-F238E27FC236}">
                <a16:creationId xmlns:a16="http://schemas.microsoft.com/office/drawing/2014/main" id="{823E40E4-1245-104A-9EDB-166F7EC2A3C2}"/>
              </a:ext>
            </a:extLst>
          </p:cNvPr>
          <p:cNvSpPr>
            <a:spLocks noGrp="1"/>
          </p:cNvSpPr>
          <p:nvPr>
            <p:ph type="body" sz="quarter" idx="21" hasCustomPrompt="1"/>
          </p:nvPr>
        </p:nvSpPr>
        <p:spPr>
          <a:xfrm>
            <a:off x="5045568"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8464973" y="3530246"/>
            <a:ext cx="21031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Tree>
    <p:extLst>
      <p:ext uri="{BB962C8B-B14F-4D97-AF65-F5344CB8AC3E}">
        <p14:creationId xmlns:p14="http://schemas.microsoft.com/office/powerpoint/2010/main" val="74887712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Title Slide_white w/ gri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A4E248-E143-044E-99DE-423CC00113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itle 1">
            <a:extLst>
              <a:ext uri="{FF2B5EF4-FFF2-40B4-BE49-F238E27FC236}">
                <a16:creationId xmlns:a16="http://schemas.microsoft.com/office/drawing/2014/main" id="{C7DCA9FA-F5D9-C34D-9F1B-240FAFEEFE71}"/>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8" name="Subtitle 2">
            <a:extLst>
              <a:ext uri="{FF2B5EF4-FFF2-40B4-BE49-F238E27FC236}">
                <a16:creationId xmlns:a16="http://schemas.microsoft.com/office/drawing/2014/main" id="{4508F32D-9C42-B346-BD68-656E51168B53}"/>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255409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3 part w/ images_white">
    <p:bg>
      <p:bgRef idx="1001">
        <a:schemeClr val="bg1"/>
      </p:bgRef>
    </p:bg>
    <p:spTree>
      <p:nvGrpSpPr>
        <p:cNvPr id="1" name=""/>
        <p:cNvGrpSpPr/>
        <p:nvPr/>
      </p:nvGrpSpPr>
      <p:grpSpPr>
        <a:xfrm>
          <a:off x="0" y="0"/>
          <a:ext cx="0" cy="0"/>
          <a:chOff x="0" y="0"/>
          <a:chExt cx="0" cy="0"/>
        </a:xfrm>
      </p:grpSpPr>
      <p:sp>
        <p:nvSpPr>
          <p:cNvPr id="18" name="Text Placeholder 11">
            <a:extLst>
              <a:ext uri="{FF2B5EF4-FFF2-40B4-BE49-F238E27FC236}">
                <a16:creationId xmlns:a16="http://schemas.microsoft.com/office/drawing/2014/main" id="{2AFB236A-5622-2F48-8E7F-17F30C8E878F}"/>
              </a:ext>
            </a:extLst>
          </p:cNvPr>
          <p:cNvSpPr>
            <a:spLocks noGrp="1"/>
          </p:cNvSpPr>
          <p:nvPr>
            <p:ph type="body" sz="quarter" idx="13"/>
          </p:nvPr>
        </p:nvSpPr>
        <p:spPr>
          <a:xfrm>
            <a:off x="7549443" y="1211781"/>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13" name="Title 1">
            <a:extLst>
              <a:ext uri="{FF2B5EF4-FFF2-40B4-BE49-F238E27FC236}">
                <a16:creationId xmlns:a16="http://schemas.microsoft.com/office/drawing/2014/main" id="{9B07FBBA-481B-0140-BE71-F48336F49C56}"/>
              </a:ext>
            </a:extLst>
          </p:cNvPr>
          <p:cNvSpPr>
            <a:spLocks noGrp="1"/>
          </p:cNvSpPr>
          <p:nvPr>
            <p:ph type="title"/>
          </p:nvPr>
        </p:nvSpPr>
        <p:spPr>
          <a:xfrm>
            <a:off x="1058335" y="1900171"/>
            <a:ext cx="3174999" cy="859593"/>
          </a:xfrm>
        </p:spPr>
        <p:txBody>
          <a:bodyPr>
            <a:noAutofit/>
          </a:bodyPr>
          <a:lstStyle>
            <a:lvl1pPr algn="l">
              <a:defRPr sz="2400">
                <a:solidFill>
                  <a:schemeClr val="tx1"/>
                </a:solidFill>
              </a:defRPr>
            </a:lvl1pPr>
          </a:lstStyle>
          <a:p>
            <a:r>
              <a:rPr lang="en-US"/>
              <a:t>Click to edit Master title style</a:t>
            </a:r>
          </a:p>
        </p:txBody>
      </p:sp>
      <p:sp>
        <p:nvSpPr>
          <p:cNvPr id="16" name="Text Placeholder 4">
            <a:extLst>
              <a:ext uri="{FF2B5EF4-FFF2-40B4-BE49-F238E27FC236}">
                <a16:creationId xmlns:a16="http://schemas.microsoft.com/office/drawing/2014/main" id="{72C916E7-5CF1-8444-BA38-EEE06DB63A3E}"/>
              </a:ext>
            </a:extLst>
          </p:cNvPr>
          <p:cNvSpPr>
            <a:spLocks noGrp="1"/>
          </p:cNvSpPr>
          <p:nvPr>
            <p:ph type="body" sz="quarter" idx="17"/>
          </p:nvPr>
        </p:nvSpPr>
        <p:spPr>
          <a:xfrm>
            <a:off x="1058334" y="2759765"/>
            <a:ext cx="3174999" cy="1831622"/>
          </a:xfrm>
        </p:spPr>
        <p:txBody>
          <a:bodyPr>
            <a:noAutofit/>
          </a:bodyPr>
          <a:lstStyle>
            <a:lvl1pPr marL="0" indent="0" algn="l">
              <a:lnSpc>
                <a:spcPts val="2200"/>
              </a:lnSpc>
              <a:buNone/>
              <a:defRPr sz="18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Picture Placeholder 2">
            <a:extLst>
              <a:ext uri="{FF2B5EF4-FFF2-40B4-BE49-F238E27FC236}">
                <a16:creationId xmlns:a16="http://schemas.microsoft.com/office/drawing/2014/main" id="{7E77C270-9CF4-A44F-8A94-881C6DE26E3D}"/>
              </a:ext>
            </a:extLst>
          </p:cNvPr>
          <p:cNvSpPr>
            <a:spLocks noGrp="1"/>
          </p:cNvSpPr>
          <p:nvPr>
            <p:ph type="pic" sz="quarter" idx="18"/>
          </p:nvPr>
        </p:nvSpPr>
        <p:spPr>
          <a:xfrm>
            <a:off x="5657143" y="838200"/>
            <a:ext cx="1371600" cy="1371600"/>
          </a:xfrm>
        </p:spPr>
        <p:txBody>
          <a:bodyPr/>
          <a:lstStyle>
            <a:lvl1pPr marL="0" indent="0">
              <a:buNone/>
              <a:defRPr/>
            </a:lvl1pPr>
          </a:lstStyle>
          <a:p>
            <a:endParaRPr lang="en-US"/>
          </a:p>
        </p:txBody>
      </p:sp>
      <p:sp>
        <p:nvSpPr>
          <p:cNvPr id="20" name="Text Placeholder 11">
            <a:extLst>
              <a:ext uri="{FF2B5EF4-FFF2-40B4-BE49-F238E27FC236}">
                <a16:creationId xmlns:a16="http://schemas.microsoft.com/office/drawing/2014/main" id="{6644A509-0621-0742-BAFB-1D98A999D910}"/>
              </a:ext>
            </a:extLst>
          </p:cNvPr>
          <p:cNvSpPr>
            <a:spLocks noGrp="1"/>
          </p:cNvSpPr>
          <p:nvPr>
            <p:ph type="body" sz="quarter" idx="19"/>
          </p:nvPr>
        </p:nvSpPr>
        <p:spPr>
          <a:xfrm>
            <a:off x="7549443" y="2955915"/>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1" name="Picture Placeholder 2">
            <a:extLst>
              <a:ext uri="{FF2B5EF4-FFF2-40B4-BE49-F238E27FC236}">
                <a16:creationId xmlns:a16="http://schemas.microsoft.com/office/drawing/2014/main" id="{C8E322FE-DAB7-5941-B262-1DA107E9B98E}"/>
              </a:ext>
            </a:extLst>
          </p:cNvPr>
          <p:cNvSpPr>
            <a:spLocks noGrp="1"/>
          </p:cNvSpPr>
          <p:nvPr>
            <p:ph type="pic" sz="quarter" idx="20"/>
          </p:nvPr>
        </p:nvSpPr>
        <p:spPr>
          <a:xfrm>
            <a:off x="5657143" y="2582334"/>
            <a:ext cx="1371600" cy="1371600"/>
          </a:xfrm>
        </p:spPr>
        <p:txBody>
          <a:bodyPr/>
          <a:lstStyle>
            <a:lvl1pPr marL="0" indent="0">
              <a:buNone/>
              <a:defRPr/>
            </a:lvl1pPr>
          </a:lstStyle>
          <a:p>
            <a:endParaRPr lang="en-US"/>
          </a:p>
        </p:txBody>
      </p:sp>
      <p:sp>
        <p:nvSpPr>
          <p:cNvPr id="22" name="Text Placeholder 11">
            <a:extLst>
              <a:ext uri="{FF2B5EF4-FFF2-40B4-BE49-F238E27FC236}">
                <a16:creationId xmlns:a16="http://schemas.microsoft.com/office/drawing/2014/main" id="{15504DA5-B907-5746-AACA-67BBD95C91A7}"/>
              </a:ext>
            </a:extLst>
          </p:cNvPr>
          <p:cNvSpPr>
            <a:spLocks noGrp="1"/>
          </p:cNvSpPr>
          <p:nvPr>
            <p:ph type="body" sz="quarter" idx="21"/>
          </p:nvPr>
        </p:nvSpPr>
        <p:spPr>
          <a:xfrm>
            <a:off x="7549443" y="4700049"/>
            <a:ext cx="3200400" cy="642612"/>
          </a:xfrm>
          <a:solidFill>
            <a:schemeClr val="bg1"/>
          </a:solidFill>
        </p:spPr>
        <p:txBody>
          <a:bodyPr anchor="ctr">
            <a:spAutoFit/>
          </a:bodyPr>
          <a:lstStyle>
            <a:lvl1pPr marL="0" indent="0" algn="l">
              <a:lnSpc>
                <a:spcPts val="1600"/>
              </a:lnSpc>
              <a:spcBef>
                <a:spcPts val="0"/>
              </a:spcBef>
              <a:spcAft>
                <a:spcPts val="1200"/>
              </a:spcAft>
              <a:buClr>
                <a:srgbClr val="333333"/>
              </a:buClr>
              <a:buSzPct val="50000"/>
              <a:buFont typeface=".Apple Color Emoji UI"/>
              <a:buNone/>
              <a:defRPr sz="1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3" name="Picture Placeholder 2">
            <a:extLst>
              <a:ext uri="{FF2B5EF4-FFF2-40B4-BE49-F238E27FC236}">
                <a16:creationId xmlns:a16="http://schemas.microsoft.com/office/drawing/2014/main" id="{A632FAB1-D6E1-514E-A14F-9B26030FE8F6}"/>
              </a:ext>
            </a:extLst>
          </p:cNvPr>
          <p:cNvSpPr>
            <a:spLocks noGrp="1"/>
          </p:cNvSpPr>
          <p:nvPr>
            <p:ph type="pic" sz="quarter" idx="22"/>
          </p:nvPr>
        </p:nvSpPr>
        <p:spPr>
          <a:xfrm>
            <a:off x="5657143" y="4326468"/>
            <a:ext cx="1371600" cy="1371600"/>
          </a:xfrm>
        </p:spPr>
        <p:txBody>
          <a:bodyPr/>
          <a:lstStyle>
            <a:lvl1pPr marL="0" indent="0">
              <a:buNone/>
              <a:defRPr/>
            </a:lvl1pPr>
          </a:lstStyle>
          <a:p>
            <a:endParaRPr lang="en-US"/>
          </a:p>
        </p:txBody>
      </p:sp>
    </p:spTree>
    <p:extLst>
      <p:ext uri="{BB962C8B-B14F-4D97-AF65-F5344CB8AC3E}">
        <p14:creationId xmlns:p14="http://schemas.microsoft.com/office/powerpoint/2010/main" val="36799576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008">
          <p15:clr>
            <a:srgbClr val="FBAE40"/>
          </p15:clr>
        </p15:guide>
        <p15:guide id="2" pos="2976">
          <p15:clr>
            <a:srgbClr val="FBAE40"/>
          </p15:clr>
        </p15:guide>
        <p15:guide id="3" orient="horz" pos="2260">
          <p15:clr>
            <a:srgbClr val="FBAE40"/>
          </p15:clr>
        </p15:guide>
        <p15:guide id="4" pos="360">
          <p15:clr>
            <a:srgbClr val="FBAE40"/>
          </p15:clr>
        </p15:guide>
        <p15:guide id="5" pos="7320">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3 part with description headers_white">
    <p:bg>
      <p:bgPr>
        <a:solidFill>
          <a:schemeClr val="bg1"/>
        </a:solidFill>
        <a:effectLst/>
      </p:bgPr>
    </p:bg>
    <p:spTree>
      <p:nvGrpSpPr>
        <p:cNvPr id="1" name=""/>
        <p:cNvGrpSpPr/>
        <p:nvPr/>
      </p:nvGrpSpPr>
      <p:grpSpPr>
        <a:xfrm>
          <a:off x="0" y="0"/>
          <a:ext cx="0" cy="0"/>
          <a:chOff x="0" y="0"/>
          <a:chExt cx="0" cy="0"/>
        </a:xfrm>
      </p:grpSpPr>
      <p:sp>
        <p:nvSpPr>
          <p:cNvPr id="17" name="Text Placeholder 11">
            <a:extLst>
              <a:ext uri="{FF2B5EF4-FFF2-40B4-BE49-F238E27FC236}">
                <a16:creationId xmlns:a16="http://schemas.microsoft.com/office/drawing/2014/main" id="{5886DFAC-C880-C941-8978-C762F877447A}"/>
              </a:ext>
            </a:extLst>
          </p:cNvPr>
          <p:cNvSpPr>
            <a:spLocks noGrp="1"/>
          </p:cNvSpPr>
          <p:nvPr>
            <p:ph type="body" sz="quarter" idx="12"/>
          </p:nvPr>
        </p:nvSpPr>
        <p:spPr>
          <a:xfrm>
            <a:off x="1247422"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22" name="Text Placeholder 2">
            <a:extLst>
              <a:ext uri="{FF2B5EF4-FFF2-40B4-BE49-F238E27FC236}">
                <a16:creationId xmlns:a16="http://schemas.microsoft.com/office/drawing/2014/main" id="{3183F519-7BD4-1C4F-BF8A-A97400A60B1B}"/>
              </a:ext>
            </a:extLst>
          </p:cNvPr>
          <p:cNvSpPr>
            <a:spLocks noGrp="1"/>
          </p:cNvSpPr>
          <p:nvPr>
            <p:ph type="body" idx="1"/>
          </p:nvPr>
        </p:nvSpPr>
        <p:spPr>
          <a:xfrm>
            <a:off x="1247421"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Text Placeholder 2">
            <a:extLst>
              <a:ext uri="{FF2B5EF4-FFF2-40B4-BE49-F238E27FC236}">
                <a16:creationId xmlns:a16="http://schemas.microsoft.com/office/drawing/2014/main" id="{C2B0FB63-1D98-4849-BF22-47BEE7298A0A}"/>
              </a:ext>
            </a:extLst>
          </p:cNvPr>
          <p:cNvSpPr>
            <a:spLocks noGrp="1"/>
          </p:cNvSpPr>
          <p:nvPr>
            <p:ph type="body" idx="15"/>
          </p:nvPr>
        </p:nvSpPr>
        <p:spPr>
          <a:xfrm>
            <a:off x="4724400"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Text Placeholder 2">
            <a:extLst>
              <a:ext uri="{FF2B5EF4-FFF2-40B4-BE49-F238E27FC236}">
                <a16:creationId xmlns:a16="http://schemas.microsoft.com/office/drawing/2014/main" id="{16AAF3DF-B3FE-524F-8124-8769ADE6CA02}"/>
              </a:ext>
            </a:extLst>
          </p:cNvPr>
          <p:cNvSpPr>
            <a:spLocks noGrp="1"/>
          </p:cNvSpPr>
          <p:nvPr>
            <p:ph type="body" idx="16"/>
          </p:nvPr>
        </p:nvSpPr>
        <p:spPr>
          <a:xfrm>
            <a:off x="8201378" y="2373811"/>
            <a:ext cx="2743200" cy="679904"/>
          </a:xfrm>
          <a:solidFill>
            <a:schemeClr val="bg1"/>
          </a:solidFill>
        </p:spPr>
        <p:txBody>
          <a:bodyPr anchor="t">
            <a:noAutofit/>
          </a:bodyPr>
          <a:lstStyle>
            <a:lvl1pPr marL="0" indent="0" algn="l">
              <a:lnSpc>
                <a:spcPts val="2200"/>
              </a:lnSpc>
              <a:buNone/>
              <a:defRPr sz="1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Title 1">
            <a:extLst>
              <a:ext uri="{FF2B5EF4-FFF2-40B4-BE49-F238E27FC236}">
                <a16:creationId xmlns:a16="http://schemas.microsoft.com/office/drawing/2014/main" id="{40B44F05-C7D4-2E46-BA4B-A3694AC2CE6A}"/>
              </a:ext>
            </a:extLst>
          </p:cNvPr>
          <p:cNvSpPr>
            <a:spLocks noGrp="1"/>
          </p:cNvSpPr>
          <p:nvPr>
            <p:ph type="title"/>
          </p:nvPr>
        </p:nvSpPr>
        <p:spPr>
          <a:xfrm>
            <a:off x="838200" y="685059"/>
            <a:ext cx="10515600" cy="679904"/>
          </a:xfrm>
        </p:spPr>
        <p:txBody>
          <a:bodyPr/>
          <a:lstStyle>
            <a:lvl1pPr algn="ctr">
              <a:defRPr/>
            </a:lvl1pPr>
          </a:lstStyle>
          <a:p>
            <a:r>
              <a:rPr lang="en-US"/>
              <a:t>Click to edit Master title style</a:t>
            </a:r>
          </a:p>
        </p:txBody>
      </p:sp>
      <p:sp>
        <p:nvSpPr>
          <p:cNvPr id="26" name="Text Placeholder 4">
            <a:extLst>
              <a:ext uri="{FF2B5EF4-FFF2-40B4-BE49-F238E27FC236}">
                <a16:creationId xmlns:a16="http://schemas.microsoft.com/office/drawing/2014/main" id="{CA68A076-0770-654B-BD5B-78B46F2DB035}"/>
              </a:ext>
            </a:extLst>
          </p:cNvPr>
          <p:cNvSpPr>
            <a:spLocks noGrp="1"/>
          </p:cNvSpPr>
          <p:nvPr>
            <p:ph type="body" sz="quarter" idx="17"/>
          </p:nvPr>
        </p:nvSpPr>
        <p:spPr>
          <a:xfrm>
            <a:off x="1560682" y="1333742"/>
            <a:ext cx="9070636" cy="391386"/>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0" name="Text Placeholder 11">
            <a:extLst>
              <a:ext uri="{FF2B5EF4-FFF2-40B4-BE49-F238E27FC236}">
                <a16:creationId xmlns:a16="http://schemas.microsoft.com/office/drawing/2014/main" id="{57E57F7E-966B-574C-9259-943C17A4C239}"/>
              </a:ext>
            </a:extLst>
          </p:cNvPr>
          <p:cNvSpPr>
            <a:spLocks noGrp="1"/>
          </p:cNvSpPr>
          <p:nvPr>
            <p:ph type="body" sz="quarter" idx="18"/>
          </p:nvPr>
        </p:nvSpPr>
        <p:spPr>
          <a:xfrm>
            <a:off x="4723545"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
        <p:nvSpPr>
          <p:cNvPr id="32" name="Text Placeholder 11">
            <a:extLst>
              <a:ext uri="{FF2B5EF4-FFF2-40B4-BE49-F238E27FC236}">
                <a16:creationId xmlns:a16="http://schemas.microsoft.com/office/drawing/2014/main" id="{460F2FA9-4588-6A46-AA04-72D6C0E4B316}"/>
              </a:ext>
            </a:extLst>
          </p:cNvPr>
          <p:cNvSpPr>
            <a:spLocks noGrp="1"/>
          </p:cNvSpPr>
          <p:nvPr>
            <p:ph type="body" sz="quarter" idx="19"/>
          </p:nvPr>
        </p:nvSpPr>
        <p:spPr>
          <a:xfrm>
            <a:off x="8201379" y="3072212"/>
            <a:ext cx="2743198" cy="2198188"/>
          </a:xfrm>
          <a:solidFill>
            <a:schemeClr val="bg1"/>
          </a:solidFill>
        </p:spPr>
        <p:txBody>
          <a:bodyPr>
            <a:noAutofit/>
          </a:bodyPr>
          <a:lstStyle>
            <a:lvl1pPr marL="0" indent="0" algn="l">
              <a:lnSpc>
                <a:spcPts val="1800"/>
              </a:lnSpc>
              <a:spcBef>
                <a:spcPts val="0"/>
              </a:spcBef>
              <a:spcAft>
                <a:spcPts val="1200"/>
              </a:spcAft>
              <a:buClr>
                <a:srgbClr val="333333"/>
              </a:buClr>
              <a:buSzPct val="50000"/>
              <a:buFont typeface=".Apple Color Emoji UI"/>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Click to edit Master text styles</a:t>
            </a:r>
          </a:p>
          <a:p>
            <a:pPr lvl="0"/>
            <a:endParaRPr lang="en-US"/>
          </a:p>
        </p:txBody>
      </p:sp>
    </p:spTree>
    <p:extLst>
      <p:ext uri="{BB962C8B-B14F-4D97-AF65-F5344CB8AC3E}">
        <p14:creationId xmlns:p14="http://schemas.microsoft.com/office/powerpoint/2010/main" val="37183279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4 column numbers or %_white">
    <p:bg>
      <p:bgRef idx="1001">
        <a:schemeClr val="bg1"/>
      </p:bgRef>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344546" y="3526275"/>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2" name="Title 1">
            <a:extLst>
              <a:ext uri="{FF2B5EF4-FFF2-40B4-BE49-F238E27FC236}">
                <a16:creationId xmlns:a16="http://schemas.microsoft.com/office/drawing/2014/main" id="{5E467DAE-4894-F14C-8740-53063E41001D}"/>
              </a:ext>
            </a:extLst>
          </p:cNvPr>
          <p:cNvSpPr>
            <a:spLocks noGrp="1"/>
          </p:cNvSpPr>
          <p:nvPr>
            <p:ph type="title"/>
          </p:nvPr>
        </p:nvSpPr>
        <p:spPr>
          <a:xfrm>
            <a:off x="934755" y="685059"/>
            <a:ext cx="10322490" cy="679904"/>
          </a:xfrm>
        </p:spPr>
        <p:txBody>
          <a:bodyPr/>
          <a:lstStyle>
            <a:lvl1pPr algn="ctr">
              <a:defRPr/>
            </a:lvl1pPr>
          </a:lstStyle>
          <a:p>
            <a:r>
              <a:rPr lang="en-US"/>
              <a:t>Click to edit Master title style</a:t>
            </a:r>
          </a:p>
        </p:txBody>
      </p:sp>
      <p:sp>
        <p:nvSpPr>
          <p:cNvPr id="23" name="Text Placeholder 4">
            <a:extLst>
              <a:ext uri="{FF2B5EF4-FFF2-40B4-BE49-F238E27FC236}">
                <a16:creationId xmlns:a16="http://schemas.microsoft.com/office/drawing/2014/main" id="{7584A73A-AE01-9846-A022-8E535EDEDF0C}"/>
              </a:ext>
            </a:extLst>
          </p:cNvPr>
          <p:cNvSpPr>
            <a:spLocks noGrp="1"/>
          </p:cNvSpPr>
          <p:nvPr>
            <p:ph type="body" sz="quarter" idx="17"/>
          </p:nvPr>
        </p:nvSpPr>
        <p:spPr>
          <a:xfrm>
            <a:off x="934755" y="1333742"/>
            <a:ext cx="10322490" cy="552934"/>
          </a:xfrm>
        </p:spPr>
        <p:txBody>
          <a:bodyPr>
            <a:normAutofit/>
          </a:bodyPr>
          <a:lstStyle>
            <a:lvl1pPr marL="0" indent="0" algn="ctr">
              <a:buNone/>
              <a:defRPr sz="1600">
                <a:solidFill>
                  <a:srgbClr val="75787B"/>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3" name="Text Placeholder 2">
            <a:extLst>
              <a:ext uri="{FF2B5EF4-FFF2-40B4-BE49-F238E27FC236}">
                <a16:creationId xmlns:a16="http://schemas.microsoft.com/office/drawing/2014/main" id="{0FFC83D7-69EE-CF41-BA93-1B05EAB4D407}"/>
              </a:ext>
            </a:extLst>
          </p:cNvPr>
          <p:cNvSpPr>
            <a:spLocks noGrp="1"/>
          </p:cNvSpPr>
          <p:nvPr>
            <p:ph type="body" sz="quarter" idx="18" hasCustomPrompt="1"/>
          </p:nvPr>
        </p:nvSpPr>
        <p:spPr>
          <a:xfrm>
            <a:off x="125310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6" name="Straight Connector 5">
            <a:extLst>
              <a:ext uri="{FF2B5EF4-FFF2-40B4-BE49-F238E27FC236}">
                <a16:creationId xmlns:a16="http://schemas.microsoft.com/office/drawing/2014/main" id="{79D17160-CB30-A943-A1F6-31767C18AFF6}"/>
              </a:ext>
            </a:extLst>
          </p:cNvPr>
          <p:cNvCxnSpPr/>
          <p:nvPr userDrawn="1"/>
        </p:nvCxnSpPr>
        <p:spPr>
          <a:xfrm>
            <a:off x="125310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8" name="Text Placeholder 2">
            <a:extLst>
              <a:ext uri="{FF2B5EF4-FFF2-40B4-BE49-F238E27FC236}">
                <a16:creationId xmlns:a16="http://schemas.microsoft.com/office/drawing/2014/main" id="{45CD19ED-AEA7-4449-81B3-AA45A62182C2}"/>
              </a:ext>
            </a:extLst>
          </p:cNvPr>
          <p:cNvSpPr>
            <a:spLocks noGrp="1"/>
          </p:cNvSpPr>
          <p:nvPr>
            <p:ph type="body" sz="quarter" idx="20" hasCustomPrompt="1"/>
          </p:nvPr>
        </p:nvSpPr>
        <p:spPr>
          <a:xfrm>
            <a:off x="912561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29" name="Straight Connector 28">
            <a:extLst>
              <a:ext uri="{FF2B5EF4-FFF2-40B4-BE49-F238E27FC236}">
                <a16:creationId xmlns:a16="http://schemas.microsoft.com/office/drawing/2014/main" id="{21F825B1-80DC-AC41-A21A-80F287E8DD58}"/>
              </a:ext>
            </a:extLst>
          </p:cNvPr>
          <p:cNvCxnSpPr/>
          <p:nvPr userDrawn="1"/>
        </p:nvCxnSpPr>
        <p:spPr>
          <a:xfrm>
            <a:off x="912561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31" name="Text Placeholder 11">
            <a:extLst>
              <a:ext uri="{FF2B5EF4-FFF2-40B4-BE49-F238E27FC236}">
                <a16:creationId xmlns:a16="http://schemas.microsoft.com/office/drawing/2014/main" id="{ACE511CB-8189-7A4A-8758-16618C5E1ABD}"/>
              </a:ext>
            </a:extLst>
          </p:cNvPr>
          <p:cNvSpPr>
            <a:spLocks noGrp="1"/>
          </p:cNvSpPr>
          <p:nvPr>
            <p:ph type="body" sz="quarter" idx="22" hasCustomPrompt="1"/>
          </p:nvPr>
        </p:nvSpPr>
        <p:spPr>
          <a:xfrm>
            <a:off x="9217056" y="3518957"/>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7" name="Text Placeholder 11">
            <a:extLst>
              <a:ext uri="{FF2B5EF4-FFF2-40B4-BE49-F238E27FC236}">
                <a16:creationId xmlns:a16="http://schemas.microsoft.com/office/drawing/2014/main" id="{0F3A7427-6231-B745-B9A8-1302262AC7A1}"/>
              </a:ext>
            </a:extLst>
          </p:cNvPr>
          <p:cNvSpPr>
            <a:spLocks noGrp="1"/>
          </p:cNvSpPr>
          <p:nvPr>
            <p:ph type="body" sz="quarter" idx="23" hasCustomPrompt="1"/>
          </p:nvPr>
        </p:nvSpPr>
        <p:spPr>
          <a:xfrm>
            <a:off x="3968716" y="3521590"/>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18" name="Text Placeholder 2">
            <a:extLst>
              <a:ext uri="{FF2B5EF4-FFF2-40B4-BE49-F238E27FC236}">
                <a16:creationId xmlns:a16="http://schemas.microsoft.com/office/drawing/2014/main" id="{BC6D97AB-8F51-994B-AB1A-6998BA4F7A0A}"/>
              </a:ext>
            </a:extLst>
          </p:cNvPr>
          <p:cNvSpPr>
            <a:spLocks noGrp="1"/>
          </p:cNvSpPr>
          <p:nvPr>
            <p:ph type="body" sz="quarter" idx="24" hasCustomPrompt="1"/>
          </p:nvPr>
        </p:nvSpPr>
        <p:spPr>
          <a:xfrm>
            <a:off x="387727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19" name="Straight Connector 18">
            <a:extLst>
              <a:ext uri="{FF2B5EF4-FFF2-40B4-BE49-F238E27FC236}">
                <a16:creationId xmlns:a16="http://schemas.microsoft.com/office/drawing/2014/main" id="{917E8B89-24C7-C94A-A91D-740FEF790E2A}"/>
              </a:ext>
            </a:extLst>
          </p:cNvPr>
          <p:cNvCxnSpPr/>
          <p:nvPr userDrawn="1"/>
        </p:nvCxnSpPr>
        <p:spPr>
          <a:xfrm>
            <a:off x="387727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
        <p:nvSpPr>
          <p:cNvPr id="20" name="Text Placeholder 11">
            <a:extLst>
              <a:ext uri="{FF2B5EF4-FFF2-40B4-BE49-F238E27FC236}">
                <a16:creationId xmlns:a16="http://schemas.microsoft.com/office/drawing/2014/main" id="{6B82FE10-1360-ED48-B0C0-8E72E3C3D4BE}"/>
              </a:ext>
            </a:extLst>
          </p:cNvPr>
          <p:cNvSpPr>
            <a:spLocks noGrp="1"/>
          </p:cNvSpPr>
          <p:nvPr>
            <p:ph type="body" sz="quarter" idx="25" hasCustomPrompt="1"/>
          </p:nvPr>
        </p:nvSpPr>
        <p:spPr>
          <a:xfrm>
            <a:off x="6592886" y="3516994"/>
            <a:ext cx="1645920" cy="1828800"/>
          </a:xfrm>
        </p:spPr>
        <p:txBody>
          <a:bodyPr>
            <a:noAutofit/>
          </a:bodyPr>
          <a:lstStyle>
            <a:lvl1pPr marL="0" indent="0">
              <a:lnSpc>
                <a:spcPts val="1800"/>
              </a:lnSpc>
              <a:spcBef>
                <a:spcPts val="0"/>
              </a:spcBef>
              <a:spcAft>
                <a:spcPts val="1200"/>
              </a:spcAft>
              <a:buClr>
                <a:srgbClr val="333333"/>
              </a:buClr>
              <a:buSzPct val="50000"/>
              <a:buFont typeface="Monaco" pitchFamily="2" charset="77"/>
              <a:buNone/>
              <a:defRPr sz="14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Content</a:t>
            </a:r>
          </a:p>
          <a:p>
            <a:pPr lvl="0"/>
            <a:endParaRPr lang="en-US"/>
          </a:p>
          <a:p>
            <a:pPr lvl="0"/>
            <a:endParaRPr lang="en-US"/>
          </a:p>
          <a:p>
            <a:pPr lvl="0"/>
            <a:endParaRPr lang="en-US"/>
          </a:p>
          <a:p>
            <a:pPr lvl="0"/>
            <a:endParaRPr lang="en-US"/>
          </a:p>
        </p:txBody>
      </p:sp>
      <p:sp>
        <p:nvSpPr>
          <p:cNvPr id="24" name="Text Placeholder 2">
            <a:extLst>
              <a:ext uri="{FF2B5EF4-FFF2-40B4-BE49-F238E27FC236}">
                <a16:creationId xmlns:a16="http://schemas.microsoft.com/office/drawing/2014/main" id="{33774E26-9123-5B4C-992D-97F8C66E9C66}"/>
              </a:ext>
            </a:extLst>
          </p:cNvPr>
          <p:cNvSpPr>
            <a:spLocks noGrp="1"/>
          </p:cNvSpPr>
          <p:nvPr>
            <p:ph type="body" sz="quarter" idx="26" hasCustomPrompt="1"/>
          </p:nvPr>
        </p:nvSpPr>
        <p:spPr>
          <a:xfrm>
            <a:off x="6501446" y="2664803"/>
            <a:ext cx="1828800" cy="697442"/>
          </a:xfrm>
        </p:spPr>
        <p:txBody>
          <a:bodyPr anchor="ctr">
            <a:normAutofit/>
          </a:bodyPr>
          <a:lstStyle>
            <a:lvl1pPr marL="0" indent="0" algn="ctr">
              <a:buNone/>
              <a:defRPr sz="4000" b="1">
                <a:solidFill>
                  <a:schemeClr val="accent3"/>
                </a:solidFill>
              </a:defRPr>
            </a:lvl1pPr>
          </a:lstStyle>
          <a:p>
            <a:pPr lvl="0"/>
            <a:r>
              <a:rPr lang="en-US"/>
              <a:t>#%</a:t>
            </a:r>
          </a:p>
        </p:txBody>
      </p:sp>
      <p:cxnSp>
        <p:nvCxnSpPr>
          <p:cNvPr id="25" name="Straight Connector 24">
            <a:extLst>
              <a:ext uri="{FF2B5EF4-FFF2-40B4-BE49-F238E27FC236}">
                <a16:creationId xmlns:a16="http://schemas.microsoft.com/office/drawing/2014/main" id="{06AA7E42-C437-3D46-83B7-56B7EF9697D5}"/>
              </a:ext>
            </a:extLst>
          </p:cNvPr>
          <p:cNvCxnSpPr/>
          <p:nvPr userDrawn="1"/>
        </p:nvCxnSpPr>
        <p:spPr>
          <a:xfrm>
            <a:off x="6501446" y="3380182"/>
            <a:ext cx="1828800" cy="0"/>
          </a:xfrm>
          <a:prstGeom prst="line">
            <a:avLst/>
          </a:prstGeom>
          <a:ln>
            <a:solidFill>
              <a:srgbClr val="75787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95353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840">
          <p15:clr>
            <a:srgbClr val="FBAE40"/>
          </p15:clr>
        </p15:guide>
        <p15:guide id="3" orient="horz" pos="2260">
          <p15:clr>
            <a:srgbClr val="FBAE40"/>
          </p15:clr>
        </p15:guide>
        <p15:guide id="4" pos="360">
          <p15:clr>
            <a:srgbClr val="FBAE40"/>
          </p15:clr>
        </p15:guide>
        <p15:guide id="5" pos="732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0AA6E481-9596-604C-9B48-05A1AAB1E009}"/>
              </a:ext>
            </a:extLst>
          </p:cNvPr>
          <p:cNvCxnSpPr>
            <a:cxnSpLocks/>
          </p:cNvCxnSpPr>
          <p:nvPr userDrawn="1"/>
        </p:nvCxnSpPr>
        <p:spPr>
          <a:xfrm>
            <a:off x="1065334" y="2837550"/>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9719B10-A268-7F40-8B14-0C030FF22F4C}"/>
              </a:ext>
            </a:extLst>
          </p:cNvPr>
          <p:cNvCxnSpPr>
            <a:cxnSpLocks noChangeAspect="1"/>
          </p:cNvCxnSpPr>
          <p:nvPr userDrawn="1"/>
        </p:nvCxnSpPr>
        <p:spPr>
          <a:xfrm>
            <a:off x="0" y="3568711"/>
            <a:ext cx="12192000" cy="3056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99120364-E31B-CD40-9974-EFD02A92E771}"/>
              </a:ext>
            </a:extLst>
          </p:cNvPr>
          <p:cNvSpPr>
            <a:spLocks noChangeAspect="1"/>
          </p:cNvSpPr>
          <p:nvPr userDrawn="1"/>
        </p:nvSpPr>
        <p:spPr>
          <a:xfrm>
            <a:off x="1010470" y="2773796"/>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9" name="Straight Connector 8">
            <a:extLst>
              <a:ext uri="{FF2B5EF4-FFF2-40B4-BE49-F238E27FC236}">
                <a16:creationId xmlns:a16="http://schemas.microsoft.com/office/drawing/2014/main" id="{B0F01F05-80E5-4244-B5B0-34923D9B9AC6}"/>
              </a:ext>
            </a:extLst>
          </p:cNvPr>
          <p:cNvCxnSpPr>
            <a:cxnSpLocks/>
          </p:cNvCxnSpPr>
          <p:nvPr userDrawn="1"/>
        </p:nvCxnSpPr>
        <p:spPr>
          <a:xfrm>
            <a:off x="2436871" y="3577702"/>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893A577-D019-C446-B6DE-7B5F4830DE47}"/>
              </a:ext>
            </a:extLst>
          </p:cNvPr>
          <p:cNvSpPr>
            <a:spLocks noChangeAspect="1"/>
          </p:cNvSpPr>
          <p:nvPr userDrawn="1"/>
        </p:nvSpPr>
        <p:spPr>
          <a:xfrm>
            <a:off x="2382007" y="4200258"/>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sp>
        <p:nvSpPr>
          <p:cNvPr id="15" name="Title 8">
            <a:extLst>
              <a:ext uri="{FF2B5EF4-FFF2-40B4-BE49-F238E27FC236}">
                <a16:creationId xmlns:a16="http://schemas.microsoft.com/office/drawing/2014/main" id="{0057508C-FF2E-9141-9102-E8DA036ED36C}"/>
              </a:ext>
            </a:extLst>
          </p:cNvPr>
          <p:cNvSpPr txBox="1">
            <a:spLocks/>
          </p:cNvSpPr>
          <p:nvPr userDrawn="1"/>
        </p:nvSpPr>
        <p:spPr>
          <a:xfrm>
            <a:off x="934755" y="685059"/>
            <a:ext cx="10322490" cy="679904"/>
          </a:xfrm>
          <a:prstGeom prst="rect">
            <a:avLst/>
          </a:prstGeom>
        </p:spPr>
        <p:txBody>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sz="2400"/>
              <a:t>Your Timeline Title Here 2020</a:t>
            </a:r>
          </a:p>
        </p:txBody>
      </p:sp>
      <p:cxnSp>
        <p:nvCxnSpPr>
          <p:cNvPr id="16" name="Straight Connector 15">
            <a:extLst>
              <a:ext uri="{FF2B5EF4-FFF2-40B4-BE49-F238E27FC236}">
                <a16:creationId xmlns:a16="http://schemas.microsoft.com/office/drawing/2014/main" id="{DBCB08F0-2BAE-BD44-BA30-2DA09E85E16C}"/>
              </a:ext>
            </a:extLst>
          </p:cNvPr>
          <p:cNvCxnSpPr>
            <a:cxnSpLocks/>
          </p:cNvCxnSpPr>
          <p:nvPr userDrawn="1"/>
        </p:nvCxnSpPr>
        <p:spPr>
          <a:xfrm>
            <a:off x="3727761" y="2831714"/>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82D7CB20-8094-FB4B-886F-649CAAF14690}"/>
              </a:ext>
            </a:extLst>
          </p:cNvPr>
          <p:cNvSpPr>
            <a:spLocks noChangeAspect="1"/>
          </p:cNvSpPr>
          <p:nvPr userDrawn="1"/>
        </p:nvSpPr>
        <p:spPr>
          <a:xfrm>
            <a:off x="3672897" y="2767960"/>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19" name="Straight Connector 18">
            <a:extLst>
              <a:ext uri="{FF2B5EF4-FFF2-40B4-BE49-F238E27FC236}">
                <a16:creationId xmlns:a16="http://schemas.microsoft.com/office/drawing/2014/main" id="{CA26B7BB-FEFE-6D4F-B0AF-2B697497A0C0}"/>
              </a:ext>
            </a:extLst>
          </p:cNvPr>
          <p:cNvCxnSpPr>
            <a:cxnSpLocks/>
          </p:cNvCxnSpPr>
          <p:nvPr userDrawn="1"/>
        </p:nvCxnSpPr>
        <p:spPr>
          <a:xfrm>
            <a:off x="6588220" y="2841542"/>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F88FD25D-06FF-BE42-A411-505A24E7859A}"/>
              </a:ext>
            </a:extLst>
          </p:cNvPr>
          <p:cNvSpPr>
            <a:spLocks noChangeAspect="1"/>
          </p:cNvSpPr>
          <p:nvPr userDrawn="1"/>
        </p:nvSpPr>
        <p:spPr>
          <a:xfrm>
            <a:off x="6533356" y="2777788"/>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1" name="Straight Connector 20">
            <a:extLst>
              <a:ext uri="{FF2B5EF4-FFF2-40B4-BE49-F238E27FC236}">
                <a16:creationId xmlns:a16="http://schemas.microsoft.com/office/drawing/2014/main" id="{F983A455-10AA-0441-B50D-1925A1835386}"/>
              </a:ext>
            </a:extLst>
          </p:cNvPr>
          <p:cNvCxnSpPr>
            <a:cxnSpLocks/>
          </p:cNvCxnSpPr>
          <p:nvPr userDrawn="1"/>
        </p:nvCxnSpPr>
        <p:spPr>
          <a:xfrm>
            <a:off x="9312424" y="2844848"/>
            <a:ext cx="0" cy="746441"/>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2" name="Oval 21">
            <a:extLst>
              <a:ext uri="{FF2B5EF4-FFF2-40B4-BE49-F238E27FC236}">
                <a16:creationId xmlns:a16="http://schemas.microsoft.com/office/drawing/2014/main" id="{44C160E7-6B3D-B84B-8142-1C7D2F9D308F}"/>
              </a:ext>
            </a:extLst>
          </p:cNvPr>
          <p:cNvSpPr>
            <a:spLocks noChangeAspect="1"/>
          </p:cNvSpPr>
          <p:nvPr userDrawn="1"/>
        </p:nvSpPr>
        <p:spPr>
          <a:xfrm>
            <a:off x="9257560" y="2781094"/>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3" name="Straight Connector 22">
            <a:extLst>
              <a:ext uri="{FF2B5EF4-FFF2-40B4-BE49-F238E27FC236}">
                <a16:creationId xmlns:a16="http://schemas.microsoft.com/office/drawing/2014/main" id="{15F7E03B-4FC2-794A-8E7B-2BFCBE0AE881}"/>
              </a:ext>
            </a:extLst>
          </p:cNvPr>
          <p:cNvCxnSpPr>
            <a:cxnSpLocks/>
          </p:cNvCxnSpPr>
          <p:nvPr userDrawn="1"/>
        </p:nvCxnSpPr>
        <p:spPr>
          <a:xfrm>
            <a:off x="5306144" y="3581589"/>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72890C64-3253-7D48-AC5A-E3B2EF65BA83}"/>
              </a:ext>
            </a:extLst>
          </p:cNvPr>
          <p:cNvSpPr>
            <a:spLocks noChangeAspect="1"/>
          </p:cNvSpPr>
          <p:nvPr userDrawn="1"/>
        </p:nvSpPr>
        <p:spPr>
          <a:xfrm>
            <a:off x="5251280" y="4204145"/>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5" name="Straight Connector 24">
            <a:extLst>
              <a:ext uri="{FF2B5EF4-FFF2-40B4-BE49-F238E27FC236}">
                <a16:creationId xmlns:a16="http://schemas.microsoft.com/office/drawing/2014/main" id="{EC09C590-8264-CD4E-8BB8-D678F41D059E}"/>
              </a:ext>
            </a:extLst>
          </p:cNvPr>
          <p:cNvCxnSpPr>
            <a:cxnSpLocks/>
          </p:cNvCxnSpPr>
          <p:nvPr userDrawn="1"/>
        </p:nvCxnSpPr>
        <p:spPr>
          <a:xfrm>
            <a:off x="7926584" y="3601258"/>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E53CEDDC-E434-2B4C-926E-DA071FA55D6E}"/>
              </a:ext>
            </a:extLst>
          </p:cNvPr>
          <p:cNvSpPr>
            <a:spLocks noChangeAspect="1"/>
          </p:cNvSpPr>
          <p:nvPr userDrawn="1"/>
        </p:nvSpPr>
        <p:spPr>
          <a:xfrm>
            <a:off x="7871720" y="4223814"/>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cxnSp>
        <p:nvCxnSpPr>
          <p:cNvPr id="28" name="Straight Connector 27">
            <a:extLst>
              <a:ext uri="{FF2B5EF4-FFF2-40B4-BE49-F238E27FC236}">
                <a16:creationId xmlns:a16="http://schemas.microsoft.com/office/drawing/2014/main" id="{7297C450-9E50-E84C-A45F-3B5001B55A3D}"/>
              </a:ext>
            </a:extLst>
          </p:cNvPr>
          <p:cNvCxnSpPr>
            <a:cxnSpLocks/>
          </p:cNvCxnSpPr>
          <p:nvPr userDrawn="1"/>
        </p:nvCxnSpPr>
        <p:spPr>
          <a:xfrm>
            <a:off x="10245714" y="3591319"/>
            <a:ext cx="0" cy="677420"/>
          </a:xfrm>
          <a:prstGeom prst="line">
            <a:avLst/>
          </a:prstGeom>
          <a:ln w="12700">
            <a:solidFill>
              <a:srgbClr val="333F48"/>
            </a:solidFill>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7AC291D9-3D68-9140-9DD3-EBD1F4BF6C65}"/>
              </a:ext>
            </a:extLst>
          </p:cNvPr>
          <p:cNvSpPr>
            <a:spLocks noChangeAspect="1"/>
          </p:cNvSpPr>
          <p:nvPr userDrawn="1"/>
        </p:nvSpPr>
        <p:spPr>
          <a:xfrm>
            <a:off x="10190850" y="4213875"/>
            <a:ext cx="109728" cy="1097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tx1"/>
              </a:solidFill>
              <a:effectLst/>
              <a:uLnTx/>
              <a:uFillTx/>
              <a:latin typeface="Arial" charset="0"/>
              <a:ea typeface="Arial" charset="0"/>
              <a:cs typeface="Arial" charset="0"/>
            </a:endParaRPr>
          </a:p>
        </p:txBody>
      </p:sp>
      <p:sp>
        <p:nvSpPr>
          <p:cNvPr id="31" name="Text Placeholder 30">
            <a:extLst>
              <a:ext uri="{FF2B5EF4-FFF2-40B4-BE49-F238E27FC236}">
                <a16:creationId xmlns:a16="http://schemas.microsoft.com/office/drawing/2014/main" id="{283B1B0B-2D18-D843-8B37-AE58AF1C55FA}"/>
              </a:ext>
            </a:extLst>
          </p:cNvPr>
          <p:cNvSpPr>
            <a:spLocks noGrp="1"/>
          </p:cNvSpPr>
          <p:nvPr>
            <p:ph type="body" sz="quarter" idx="11" hasCustomPrompt="1"/>
          </p:nvPr>
        </p:nvSpPr>
        <p:spPr>
          <a:xfrm>
            <a:off x="1268492" y="2154390"/>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2" name="Text Placeholder 30">
            <a:extLst>
              <a:ext uri="{FF2B5EF4-FFF2-40B4-BE49-F238E27FC236}">
                <a16:creationId xmlns:a16="http://schemas.microsoft.com/office/drawing/2014/main" id="{8A94E3DF-E720-664B-A1E9-912ED67A8D75}"/>
              </a:ext>
            </a:extLst>
          </p:cNvPr>
          <p:cNvSpPr>
            <a:spLocks noGrp="1"/>
          </p:cNvSpPr>
          <p:nvPr>
            <p:ph type="body" sz="quarter" idx="12" hasCustomPrompt="1"/>
          </p:nvPr>
        </p:nvSpPr>
        <p:spPr>
          <a:xfrm>
            <a:off x="1268492" y="2398307"/>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3" name="Text Placeholder 30">
            <a:extLst>
              <a:ext uri="{FF2B5EF4-FFF2-40B4-BE49-F238E27FC236}">
                <a16:creationId xmlns:a16="http://schemas.microsoft.com/office/drawing/2014/main" id="{570F43BD-EF31-684B-B365-FFBC9E6C56CA}"/>
              </a:ext>
            </a:extLst>
          </p:cNvPr>
          <p:cNvSpPr>
            <a:spLocks noGrp="1"/>
          </p:cNvSpPr>
          <p:nvPr>
            <p:ph type="body" sz="quarter" idx="13" hasCustomPrompt="1"/>
          </p:nvPr>
        </p:nvSpPr>
        <p:spPr>
          <a:xfrm>
            <a:off x="3980388" y="2150832"/>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4" name="Text Placeholder 30">
            <a:extLst>
              <a:ext uri="{FF2B5EF4-FFF2-40B4-BE49-F238E27FC236}">
                <a16:creationId xmlns:a16="http://schemas.microsoft.com/office/drawing/2014/main" id="{6569EEB6-E92D-4E43-AF99-A1DFA52BFF57}"/>
              </a:ext>
            </a:extLst>
          </p:cNvPr>
          <p:cNvSpPr>
            <a:spLocks noGrp="1"/>
          </p:cNvSpPr>
          <p:nvPr>
            <p:ph type="body" sz="quarter" idx="14" hasCustomPrompt="1"/>
          </p:nvPr>
        </p:nvSpPr>
        <p:spPr>
          <a:xfrm>
            <a:off x="3980388" y="2394749"/>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5" name="Text Placeholder 30">
            <a:extLst>
              <a:ext uri="{FF2B5EF4-FFF2-40B4-BE49-F238E27FC236}">
                <a16:creationId xmlns:a16="http://schemas.microsoft.com/office/drawing/2014/main" id="{F505047A-4C75-3C46-9AE2-9F706A0414A7}"/>
              </a:ext>
            </a:extLst>
          </p:cNvPr>
          <p:cNvSpPr>
            <a:spLocks noGrp="1"/>
          </p:cNvSpPr>
          <p:nvPr>
            <p:ph type="body" sz="quarter" idx="15" hasCustomPrompt="1"/>
          </p:nvPr>
        </p:nvSpPr>
        <p:spPr>
          <a:xfrm>
            <a:off x="6840846" y="2139374"/>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6" name="Text Placeholder 30">
            <a:extLst>
              <a:ext uri="{FF2B5EF4-FFF2-40B4-BE49-F238E27FC236}">
                <a16:creationId xmlns:a16="http://schemas.microsoft.com/office/drawing/2014/main" id="{73AA65E2-A55A-F940-AC6C-C68E4EDA9E39}"/>
              </a:ext>
            </a:extLst>
          </p:cNvPr>
          <p:cNvSpPr>
            <a:spLocks noGrp="1"/>
          </p:cNvSpPr>
          <p:nvPr>
            <p:ph type="body" sz="quarter" idx="16" hasCustomPrompt="1"/>
          </p:nvPr>
        </p:nvSpPr>
        <p:spPr>
          <a:xfrm>
            <a:off x="6840846" y="2383291"/>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7" name="Text Placeholder 30">
            <a:extLst>
              <a:ext uri="{FF2B5EF4-FFF2-40B4-BE49-F238E27FC236}">
                <a16:creationId xmlns:a16="http://schemas.microsoft.com/office/drawing/2014/main" id="{D17C7DC8-FE26-A74E-84E1-3E42C1D03599}"/>
              </a:ext>
            </a:extLst>
          </p:cNvPr>
          <p:cNvSpPr>
            <a:spLocks noGrp="1"/>
          </p:cNvSpPr>
          <p:nvPr>
            <p:ph type="body" sz="quarter" idx="17" hasCustomPrompt="1"/>
          </p:nvPr>
        </p:nvSpPr>
        <p:spPr>
          <a:xfrm>
            <a:off x="9565049" y="2139374"/>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38" name="Text Placeholder 30">
            <a:extLst>
              <a:ext uri="{FF2B5EF4-FFF2-40B4-BE49-F238E27FC236}">
                <a16:creationId xmlns:a16="http://schemas.microsoft.com/office/drawing/2014/main" id="{F57EC182-69ED-B742-BDFD-B9D4D4BA9C7F}"/>
              </a:ext>
            </a:extLst>
          </p:cNvPr>
          <p:cNvSpPr>
            <a:spLocks noGrp="1"/>
          </p:cNvSpPr>
          <p:nvPr>
            <p:ph type="body" sz="quarter" idx="18" hasCustomPrompt="1"/>
          </p:nvPr>
        </p:nvSpPr>
        <p:spPr>
          <a:xfrm>
            <a:off x="9565049" y="2383291"/>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39" name="Text Placeholder 30">
            <a:extLst>
              <a:ext uri="{FF2B5EF4-FFF2-40B4-BE49-F238E27FC236}">
                <a16:creationId xmlns:a16="http://schemas.microsoft.com/office/drawing/2014/main" id="{96A71520-2361-C34B-B132-B461DA3651F7}"/>
              </a:ext>
            </a:extLst>
          </p:cNvPr>
          <p:cNvSpPr>
            <a:spLocks noGrp="1"/>
          </p:cNvSpPr>
          <p:nvPr>
            <p:ph type="body" sz="quarter" idx="19" hasCustomPrompt="1"/>
          </p:nvPr>
        </p:nvSpPr>
        <p:spPr>
          <a:xfrm>
            <a:off x="2713117" y="4135027"/>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0" name="Text Placeholder 30">
            <a:extLst>
              <a:ext uri="{FF2B5EF4-FFF2-40B4-BE49-F238E27FC236}">
                <a16:creationId xmlns:a16="http://schemas.microsoft.com/office/drawing/2014/main" id="{3C023A68-FF1E-3446-87A1-18FD95C4F7FE}"/>
              </a:ext>
            </a:extLst>
          </p:cNvPr>
          <p:cNvSpPr>
            <a:spLocks noGrp="1"/>
          </p:cNvSpPr>
          <p:nvPr>
            <p:ph type="body" sz="quarter" idx="20" hasCustomPrompt="1"/>
          </p:nvPr>
        </p:nvSpPr>
        <p:spPr>
          <a:xfrm>
            <a:off x="2713117" y="4378944"/>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1" name="Text Placeholder 30">
            <a:extLst>
              <a:ext uri="{FF2B5EF4-FFF2-40B4-BE49-F238E27FC236}">
                <a16:creationId xmlns:a16="http://schemas.microsoft.com/office/drawing/2014/main" id="{32FDFF86-0412-6247-B733-CB70EB18B07B}"/>
              </a:ext>
            </a:extLst>
          </p:cNvPr>
          <p:cNvSpPr>
            <a:spLocks noGrp="1"/>
          </p:cNvSpPr>
          <p:nvPr>
            <p:ph type="body" sz="quarter" idx="21" hasCustomPrompt="1"/>
          </p:nvPr>
        </p:nvSpPr>
        <p:spPr>
          <a:xfrm>
            <a:off x="5586624" y="4131469"/>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2" name="Text Placeholder 30">
            <a:extLst>
              <a:ext uri="{FF2B5EF4-FFF2-40B4-BE49-F238E27FC236}">
                <a16:creationId xmlns:a16="http://schemas.microsoft.com/office/drawing/2014/main" id="{643F68D2-9A1B-464F-8BC1-9374E53A5E68}"/>
              </a:ext>
            </a:extLst>
          </p:cNvPr>
          <p:cNvSpPr>
            <a:spLocks noGrp="1"/>
          </p:cNvSpPr>
          <p:nvPr>
            <p:ph type="body" sz="quarter" idx="22" hasCustomPrompt="1"/>
          </p:nvPr>
        </p:nvSpPr>
        <p:spPr>
          <a:xfrm>
            <a:off x="5586624" y="4375386"/>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3" name="Text Placeholder 30">
            <a:extLst>
              <a:ext uri="{FF2B5EF4-FFF2-40B4-BE49-F238E27FC236}">
                <a16:creationId xmlns:a16="http://schemas.microsoft.com/office/drawing/2014/main" id="{61C1FB64-EDFC-2B47-B003-837B949B8FC5}"/>
              </a:ext>
            </a:extLst>
          </p:cNvPr>
          <p:cNvSpPr>
            <a:spLocks noGrp="1"/>
          </p:cNvSpPr>
          <p:nvPr>
            <p:ph type="body" sz="quarter" idx="23" hasCustomPrompt="1"/>
          </p:nvPr>
        </p:nvSpPr>
        <p:spPr>
          <a:xfrm>
            <a:off x="8175417" y="4120011"/>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4" name="Text Placeholder 30">
            <a:extLst>
              <a:ext uri="{FF2B5EF4-FFF2-40B4-BE49-F238E27FC236}">
                <a16:creationId xmlns:a16="http://schemas.microsoft.com/office/drawing/2014/main" id="{E17DE18A-CEF7-804D-818C-CE930377EE20}"/>
              </a:ext>
            </a:extLst>
          </p:cNvPr>
          <p:cNvSpPr>
            <a:spLocks noGrp="1"/>
          </p:cNvSpPr>
          <p:nvPr>
            <p:ph type="body" sz="quarter" idx="24" hasCustomPrompt="1"/>
          </p:nvPr>
        </p:nvSpPr>
        <p:spPr>
          <a:xfrm>
            <a:off x="8175417" y="4363928"/>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
        <p:nvSpPr>
          <p:cNvPr id="45" name="Text Placeholder 30">
            <a:extLst>
              <a:ext uri="{FF2B5EF4-FFF2-40B4-BE49-F238E27FC236}">
                <a16:creationId xmlns:a16="http://schemas.microsoft.com/office/drawing/2014/main" id="{4A429E7B-AF29-1F4B-8812-A102E821C269}"/>
              </a:ext>
            </a:extLst>
          </p:cNvPr>
          <p:cNvSpPr>
            <a:spLocks noGrp="1"/>
          </p:cNvSpPr>
          <p:nvPr>
            <p:ph type="body" sz="quarter" idx="25" hasCustomPrompt="1"/>
          </p:nvPr>
        </p:nvSpPr>
        <p:spPr>
          <a:xfrm>
            <a:off x="10494546" y="4120011"/>
            <a:ext cx="1444625" cy="203592"/>
          </a:xfrm>
        </p:spPr>
        <p:txBody>
          <a:bodyPr>
            <a:noAutofit/>
          </a:bodyPr>
          <a:lstStyle>
            <a:lvl1pPr marL="0" indent="0">
              <a:buNone/>
              <a:defRPr sz="1400" b="1">
                <a:solidFill>
                  <a:schemeClr val="tx1"/>
                </a:solidFill>
              </a:defRPr>
            </a:lvl1pPr>
          </a:lstStyle>
          <a:p>
            <a:pPr lvl="0"/>
            <a:r>
              <a:rPr lang="en-US"/>
              <a:t>MONTH</a:t>
            </a:r>
          </a:p>
          <a:p>
            <a:pPr lvl="0"/>
            <a:endParaRPr lang="en-US"/>
          </a:p>
        </p:txBody>
      </p:sp>
      <p:sp>
        <p:nvSpPr>
          <p:cNvPr id="46" name="Text Placeholder 30">
            <a:extLst>
              <a:ext uri="{FF2B5EF4-FFF2-40B4-BE49-F238E27FC236}">
                <a16:creationId xmlns:a16="http://schemas.microsoft.com/office/drawing/2014/main" id="{30E153B0-6492-444E-907F-557E53252000}"/>
              </a:ext>
            </a:extLst>
          </p:cNvPr>
          <p:cNvSpPr>
            <a:spLocks noGrp="1"/>
          </p:cNvSpPr>
          <p:nvPr>
            <p:ph type="body" sz="quarter" idx="26" hasCustomPrompt="1"/>
          </p:nvPr>
        </p:nvSpPr>
        <p:spPr>
          <a:xfrm>
            <a:off x="10494546" y="4363928"/>
            <a:ext cx="1444625" cy="677107"/>
          </a:xfrm>
        </p:spPr>
        <p:txBody>
          <a:bodyPr>
            <a:normAutofit/>
          </a:bodyPr>
          <a:lstStyle>
            <a:lvl1pPr marL="0" indent="0">
              <a:lnSpc>
                <a:spcPts val="1600"/>
              </a:lnSpc>
              <a:buNone/>
              <a:defRPr sz="1200" b="0">
                <a:solidFill>
                  <a:schemeClr val="tx1"/>
                </a:solidFill>
              </a:defRPr>
            </a:lvl1pPr>
          </a:lstStyle>
          <a:p>
            <a:pPr lvl="0"/>
            <a:r>
              <a:rPr lang="en-US"/>
              <a:t>Context here</a:t>
            </a:r>
          </a:p>
          <a:p>
            <a:pPr lvl="0"/>
            <a:endParaRPr lang="en-US"/>
          </a:p>
        </p:txBody>
      </p:sp>
    </p:spTree>
    <p:extLst>
      <p:ext uri="{BB962C8B-B14F-4D97-AF65-F5344CB8AC3E}">
        <p14:creationId xmlns:p14="http://schemas.microsoft.com/office/powerpoint/2010/main" val="69173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_Save the Date_white w/ gri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BEEE17-DFB1-1446-8998-CE381E619EEE}"/>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1550"/>
            <a:ext cx="12192000" cy="6854900"/>
          </a:xfrm>
          <a:prstGeom prst="rect">
            <a:avLst/>
          </a:prstGeom>
        </p:spPr>
      </p:pic>
      <p:sp>
        <p:nvSpPr>
          <p:cNvPr id="7" name="Rectangle 6">
            <a:extLst>
              <a:ext uri="{FF2B5EF4-FFF2-40B4-BE49-F238E27FC236}">
                <a16:creationId xmlns:a16="http://schemas.microsoft.com/office/drawing/2014/main" id="{E3DB90B7-747E-9148-9020-3E852B2ED78B}"/>
              </a:ext>
            </a:extLst>
          </p:cNvPr>
          <p:cNvSpPr/>
          <p:nvPr userDrawn="1"/>
        </p:nvSpPr>
        <p:spPr>
          <a:xfrm>
            <a:off x="0" y="3736360"/>
            <a:ext cx="261931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47B591-C53D-C744-944D-CDC1CE9C0DE5}"/>
              </a:ext>
            </a:extLst>
          </p:cNvPr>
          <p:cNvSpPr/>
          <p:nvPr userDrawn="1"/>
        </p:nvSpPr>
        <p:spPr>
          <a:xfrm>
            <a:off x="0" y="2790349"/>
            <a:ext cx="2182762" cy="85039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C06A3D3-65A1-7746-84A8-EAB7120A585A}"/>
              </a:ext>
            </a:extLst>
          </p:cNvPr>
          <p:cNvSpPr/>
          <p:nvPr userDrawn="1"/>
        </p:nvSpPr>
        <p:spPr>
          <a:xfrm>
            <a:off x="-1" y="1844125"/>
            <a:ext cx="2669463" cy="85060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321722-CED0-4742-95A7-8215A860A919}"/>
              </a:ext>
            </a:extLst>
          </p:cNvPr>
          <p:cNvSpPr>
            <a:spLocks noGrp="1"/>
          </p:cNvSpPr>
          <p:nvPr>
            <p:ph type="title" hasCustomPrompt="1"/>
          </p:nvPr>
        </p:nvSpPr>
        <p:spPr>
          <a:xfrm>
            <a:off x="883300" y="1703838"/>
            <a:ext cx="1786162" cy="2742627"/>
          </a:xfrm>
        </p:spPr>
        <p:txBody>
          <a:bodyPr anchor="ctr">
            <a:normAutofit/>
          </a:bodyPr>
          <a:lstStyle>
            <a:lvl1pPr>
              <a:lnSpc>
                <a:spcPts val="7400"/>
              </a:lnSpc>
              <a:spcBef>
                <a:spcPts val="600"/>
              </a:spcBef>
              <a:defRPr sz="4000">
                <a:solidFill>
                  <a:schemeClr val="bg1"/>
                </a:solidFill>
              </a:defRPr>
            </a:lvl1pPr>
          </a:lstStyle>
          <a:p>
            <a:r>
              <a:rPr lang="en-US"/>
              <a:t>Save</a:t>
            </a:r>
            <a:br>
              <a:rPr lang="en-US"/>
            </a:br>
            <a:r>
              <a:rPr lang="en-US"/>
              <a:t>the</a:t>
            </a:r>
            <a:br>
              <a:rPr lang="en-US"/>
            </a:br>
            <a:r>
              <a:rPr lang="en-US"/>
              <a:t>Date</a:t>
            </a:r>
          </a:p>
        </p:txBody>
      </p:sp>
      <p:sp>
        <p:nvSpPr>
          <p:cNvPr id="10" name="Text Placeholder 9">
            <a:extLst>
              <a:ext uri="{FF2B5EF4-FFF2-40B4-BE49-F238E27FC236}">
                <a16:creationId xmlns:a16="http://schemas.microsoft.com/office/drawing/2014/main" id="{D0AF813C-C793-9347-A26F-9D9BAEEC0A04}"/>
              </a:ext>
            </a:extLst>
          </p:cNvPr>
          <p:cNvSpPr>
            <a:spLocks noGrp="1"/>
          </p:cNvSpPr>
          <p:nvPr>
            <p:ph type="body" sz="quarter" idx="12"/>
          </p:nvPr>
        </p:nvSpPr>
        <p:spPr>
          <a:xfrm>
            <a:off x="4483100" y="1009827"/>
            <a:ext cx="6194425" cy="4543169"/>
          </a:xfrm>
        </p:spPr>
        <p:txBody>
          <a:bodyPr anchor="ctr"/>
          <a:lstStyle>
            <a:lvl1pPr marL="0" indent="0">
              <a:lnSpc>
                <a:spcPct val="100000"/>
              </a:lnSpc>
              <a:buNone/>
              <a:defRPr b="1"/>
            </a:lvl1pPr>
            <a:lvl2pPr marL="457200" indent="0" algn="l">
              <a:lnSpc>
                <a:spcPts val="2000"/>
              </a:lnSpc>
              <a:buFont typeface="Arial" panose="020B0604020202020204" pitchFamily="34" charset="0"/>
              <a:buNone/>
              <a:defRPr/>
            </a:lvl2pPr>
          </a:lstStyle>
          <a:p>
            <a:pPr lvl="0"/>
            <a:r>
              <a:rPr lang="en-US"/>
              <a:t>Click to edit Master text styles</a:t>
            </a:r>
          </a:p>
          <a:p>
            <a:pPr lvl="1"/>
            <a:r>
              <a:rPr lang="en-US"/>
              <a:t>Second level</a:t>
            </a:r>
          </a:p>
        </p:txBody>
      </p:sp>
      <p:grpSp>
        <p:nvGrpSpPr>
          <p:cNvPr id="14" name="Group 13">
            <a:extLst>
              <a:ext uri="{FF2B5EF4-FFF2-40B4-BE49-F238E27FC236}">
                <a16:creationId xmlns:a16="http://schemas.microsoft.com/office/drawing/2014/main" id="{8076998E-FF33-AA40-B80A-63B8762FEAE8}"/>
              </a:ext>
            </a:extLst>
          </p:cNvPr>
          <p:cNvGrpSpPr/>
          <p:nvPr userDrawn="1"/>
        </p:nvGrpSpPr>
        <p:grpSpPr>
          <a:xfrm>
            <a:off x="338203" y="6225820"/>
            <a:ext cx="338203" cy="457200"/>
            <a:chOff x="338203" y="6225820"/>
            <a:chExt cx="338203" cy="457200"/>
          </a:xfrm>
        </p:grpSpPr>
        <p:pic>
          <p:nvPicPr>
            <p:cNvPr id="15" name="Picture 14">
              <a:extLst>
                <a:ext uri="{FF2B5EF4-FFF2-40B4-BE49-F238E27FC236}">
                  <a16:creationId xmlns:a16="http://schemas.microsoft.com/office/drawing/2014/main" id="{CA9C4ACF-F9E9-1B42-B3E5-EA7832A09C1D}"/>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
          <p:nvSpPr>
            <p:cNvPr id="16" name="Rectangle 15">
              <a:extLst>
                <a:ext uri="{FF2B5EF4-FFF2-40B4-BE49-F238E27FC236}">
                  <a16:creationId xmlns:a16="http://schemas.microsoft.com/office/drawing/2014/main" id="{A2E83CFA-6152-084A-935A-5F7AEAEBA8AF}"/>
                </a:ext>
              </a:extLst>
            </p:cNvPr>
            <p:cNvSpPr/>
            <p:nvPr userDrawn="1"/>
          </p:nvSpPr>
          <p:spPr>
            <a:xfrm>
              <a:off x="611918" y="6567687"/>
              <a:ext cx="644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4" descr="Shape&#10;&#10;Description automatically generated with medium confidence">
            <a:extLst>
              <a:ext uri="{FF2B5EF4-FFF2-40B4-BE49-F238E27FC236}">
                <a16:creationId xmlns:a16="http://schemas.microsoft.com/office/drawing/2014/main" id="{B19127BA-9CA4-4F02-9F15-D8BC3B85C68D}"/>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77525" y="6252555"/>
            <a:ext cx="1297021" cy="457200"/>
          </a:xfrm>
          <a:prstGeom prst="rect">
            <a:avLst/>
          </a:prstGeom>
        </p:spPr>
      </p:pic>
    </p:spTree>
    <p:extLst>
      <p:ext uri="{BB962C8B-B14F-4D97-AF65-F5344CB8AC3E}">
        <p14:creationId xmlns:p14="http://schemas.microsoft.com/office/powerpoint/2010/main" val="4253368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Q&amp;A_white w/ gri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sitting, large&#10;&#10;Description automatically generated">
            <a:extLst>
              <a:ext uri="{FF2B5EF4-FFF2-40B4-BE49-F238E27FC236}">
                <a16:creationId xmlns:a16="http://schemas.microsoft.com/office/drawing/2014/main" id="{5DB6BF35-FAA7-124B-B4EE-9A8780B4939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992816"/>
            <a:ext cx="3302093" cy="902230"/>
          </a:xfrm>
          <a:solidFill>
            <a:schemeClr val="tx1"/>
          </a:solidFill>
        </p:spPr>
        <p:txBody>
          <a:bodyPr anchor="ctr">
            <a:normAutofit/>
          </a:bodyPr>
          <a:lstStyle>
            <a:lvl1pPr algn="ctr">
              <a:defRPr sz="4000">
                <a:solidFill>
                  <a:schemeClr val="bg1"/>
                </a:solidFill>
              </a:defRPr>
            </a:lvl1pPr>
          </a:lstStyle>
          <a:p>
            <a:r>
              <a:rPr lang="en-US"/>
              <a:t>Q &amp; A</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3154650"/>
            <a:ext cx="7543800" cy="1550085"/>
          </a:xfrm>
        </p:spPr>
        <p:txBody>
          <a:bodyPr>
            <a:normAutofit/>
          </a:bodyPr>
          <a:lstStyle>
            <a:lvl1pPr marL="0" indent="0" algn="ctr">
              <a:lnSpc>
                <a:spcPct val="100000"/>
              </a:lnSpc>
              <a:buNone/>
              <a:defRPr sz="2500"/>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grpSp>
        <p:nvGrpSpPr>
          <p:cNvPr id="7" name="Group 6">
            <a:extLst>
              <a:ext uri="{FF2B5EF4-FFF2-40B4-BE49-F238E27FC236}">
                <a16:creationId xmlns:a16="http://schemas.microsoft.com/office/drawing/2014/main" id="{08245E35-8AFD-724A-99DC-6636A152D108}"/>
              </a:ext>
            </a:extLst>
          </p:cNvPr>
          <p:cNvGrpSpPr/>
          <p:nvPr userDrawn="1"/>
        </p:nvGrpSpPr>
        <p:grpSpPr>
          <a:xfrm>
            <a:off x="338203" y="6225820"/>
            <a:ext cx="338203" cy="457200"/>
            <a:chOff x="338203" y="6225820"/>
            <a:chExt cx="338203" cy="457200"/>
          </a:xfrm>
        </p:grpSpPr>
        <p:pic>
          <p:nvPicPr>
            <p:cNvPr id="8" name="Picture 7">
              <a:extLst>
                <a:ext uri="{FF2B5EF4-FFF2-40B4-BE49-F238E27FC236}">
                  <a16:creationId xmlns:a16="http://schemas.microsoft.com/office/drawing/2014/main" id="{DCB15FBC-AFBA-664A-8502-4828B50F714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
          <p:nvSpPr>
            <p:cNvPr id="9" name="Rectangle 8">
              <a:extLst>
                <a:ext uri="{FF2B5EF4-FFF2-40B4-BE49-F238E27FC236}">
                  <a16:creationId xmlns:a16="http://schemas.microsoft.com/office/drawing/2014/main" id="{824E6E8D-623C-374B-8697-B374BA99DB7A}"/>
                </a:ext>
              </a:extLst>
            </p:cNvPr>
            <p:cNvSpPr/>
            <p:nvPr userDrawn="1"/>
          </p:nvSpPr>
          <p:spPr>
            <a:xfrm>
              <a:off x="611918" y="6567687"/>
              <a:ext cx="64488"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descr="Shape&#10;&#10;Description automatically generated with medium confidence">
            <a:extLst>
              <a:ext uri="{FF2B5EF4-FFF2-40B4-BE49-F238E27FC236}">
                <a16:creationId xmlns:a16="http://schemas.microsoft.com/office/drawing/2014/main" id="{047A7EDE-140B-49D0-A757-D74A2C930DB1}"/>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677525" y="6252555"/>
            <a:ext cx="1297021" cy="457200"/>
          </a:xfrm>
          <a:prstGeom prst="rect">
            <a:avLst/>
          </a:prstGeom>
        </p:spPr>
      </p:pic>
    </p:spTree>
    <p:extLst>
      <p:ext uri="{BB962C8B-B14F-4D97-AF65-F5344CB8AC3E}">
        <p14:creationId xmlns:p14="http://schemas.microsoft.com/office/powerpoint/2010/main" val="1308772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Q&amp;A_dk grey w/ lin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4444954" y="1796918"/>
            <a:ext cx="3302093" cy="902230"/>
          </a:xfrm>
          <a:noFill/>
        </p:spPr>
        <p:txBody>
          <a:bodyPr anchor="ctr">
            <a:normAutofit/>
          </a:bodyPr>
          <a:lstStyle>
            <a:lvl1pPr algn="ctr">
              <a:defRPr sz="4800">
                <a:solidFill>
                  <a:schemeClr val="bg1"/>
                </a:solidFill>
              </a:defRPr>
            </a:lvl1pPr>
          </a:lstStyle>
          <a:p>
            <a:r>
              <a:rPr lang="en-US"/>
              <a:t>Q &amp; A</a:t>
            </a:r>
          </a:p>
        </p:txBody>
      </p:sp>
      <p:sp>
        <p:nvSpPr>
          <p:cNvPr id="6" name="Text Placeholder 5">
            <a:extLst>
              <a:ext uri="{FF2B5EF4-FFF2-40B4-BE49-F238E27FC236}">
                <a16:creationId xmlns:a16="http://schemas.microsoft.com/office/drawing/2014/main" id="{CF9D4799-6658-D54F-8239-225709F1D3FA}"/>
              </a:ext>
            </a:extLst>
          </p:cNvPr>
          <p:cNvSpPr>
            <a:spLocks noGrp="1"/>
          </p:cNvSpPr>
          <p:nvPr>
            <p:ph type="body" sz="quarter" idx="12" hasCustomPrompt="1"/>
          </p:nvPr>
        </p:nvSpPr>
        <p:spPr>
          <a:xfrm>
            <a:off x="2324100" y="2958752"/>
            <a:ext cx="7543800" cy="1550085"/>
          </a:xfrm>
        </p:spPr>
        <p:txBody>
          <a:bodyPr>
            <a:normAutofit/>
          </a:bodyPr>
          <a:lstStyle>
            <a:lvl1pPr marL="0" indent="0" algn="ctr">
              <a:lnSpc>
                <a:spcPct val="100000"/>
              </a:lnSpc>
              <a:buNone/>
              <a:defRPr sz="2500">
                <a:solidFill>
                  <a:schemeClr val="bg1"/>
                </a:solidFill>
              </a:defRPr>
            </a:lvl1pPr>
            <a:lvl2pPr marL="457200" indent="0">
              <a:buNone/>
              <a:defRPr sz="2500"/>
            </a:lvl2pPr>
            <a:lvl3pPr marL="914400" indent="0">
              <a:buNone/>
              <a:defRPr sz="2500"/>
            </a:lvl3pPr>
            <a:lvl4pPr marL="1371600" indent="0">
              <a:buNone/>
              <a:defRPr sz="2500"/>
            </a:lvl4pPr>
            <a:lvl5pPr marL="1828800" indent="0">
              <a:buNone/>
              <a:defRPr sz="2500"/>
            </a:lvl5pPr>
          </a:lstStyle>
          <a:p>
            <a:r>
              <a:rPr lang="en-US" sz="2400">
                <a:solidFill>
                  <a:srgbClr val="333F48"/>
                </a:solidFill>
              </a:rPr>
              <a:t>Have an </a:t>
            </a:r>
            <a:r>
              <a:rPr lang="en-US" sz="2400" b="1">
                <a:solidFill>
                  <a:srgbClr val="333F48"/>
                </a:solidFill>
              </a:rPr>
              <a:t>online question</a:t>
            </a:r>
            <a:r>
              <a:rPr lang="en-US" sz="2400">
                <a:solidFill>
                  <a:srgbClr val="333F48"/>
                </a:solidFill>
              </a:rPr>
              <a:t>? Move your mouse over the bottom of the screen and click on the Q&amp;A button. Vote up your favorites!</a:t>
            </a:r>
          </a:p>
        </p:txBody>
      </p:sp>
      <p:pic>
        <p:nvPicPr>
          <p:cNvPr id="7" name="Picture 6">
            <a:extLst>
              <a:ext uri="{FF2B5EF4-FFF2-40B4-BE49-F238E27FC236}">
                <a16:creationId xmlns:a16="http://schemas.microsoft.com/office/drawing/2014/main" id="{3B054289-72FC-744A-958A-B41431370F8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77474" y="6108191"/>
            <a:ext cx="675341" cy="675341"/>
          </a:xfrm>
          <a:prstGeom prst="rect">
            <a:avLst/>
          </a:prstGeom>
        </p:spPr>
      </p:pic>
      <p:sp>
        <p:nvSpPr>
          <p:cNvPr id="8" name="Rectangle 7">
            <a:extLst>
              <a:ext uri="{FF2B5EF4-FFF2-40B4-BE49-F238E27FC236}">
                <a16:creationId xmlns:a16="http://schemas.microsoft.com/office/drawing/2014/main" id="{FAA0E75A-9939-4749-AD8B-46874392DC50}"/>
              </a:ext>
            </a:extLst>
          </p:cNvPr>
          <p:cNvSpPr/>
          <p:nvPr userDrawn="1"/>
        </p:nvSpPr>
        <p:spPr>
          <a:xfrm>
            <a:off x="604910" y="6561911"/>
            <a:ext cx="103163" cy="7804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CD7DF8D-8C50-EC40-9DF8-0EC98A63D44B}"/>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707624" y="6236208"/>
            <a:ext cx="1371600" cy="482283"/>
          </a:xfrm>
          <a:prstGeom prst="rect">
            <a:avLst/>
          </a:prstGeom>
        </p:spPr>
      </p:pic>
    </p:spTree>
    <p:extLst>
      <p:ext uri="{BB962C8B-B14F-4D97-AF65-F5344CB8AC3E}">
        <p14:creationId xmlns:p14="http://schemas.microsoft.com/office/powerpoint/2010/main" val="21469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Let's continue the convo_white">
    <p:bg>
      <p:bgRef idx="1001">
        <a:schemeClr val="bg1"/>
      </p:bgRef>
    </p:bg>
    <p:spTree>
      <p:nvGrpSpPr>
        <p:cNvPr id="1" name=""/>
        <p:cNvGrpSpPr/>
        <p:nvPr/>
      </p:nvGrpSpPr>
      <p:grpSpPr>
        <a:xfrm>
          <a:off x="0" y="0"/>
          <a:ext cx="0" cy="0"/>
          <a:chOff x="0" y="0"/>
          <a:chExt cx="0" cy="0"/>
        </a:xfrm>
      </p:grpSpPr>
      <p:pic>
        <p:nvPicPr>
          <p:cNvPr id="11" name="Picture 10" descr="A close up of a logo&#10;&#10;Description automatically generated">
            <a:extLst>
              <a:ext uri="{FF2B5EF4-FFF2-40B4-BE49-F238E27FC236}">
                <a16:creationId xmlns:a16="http://schemas.microsoft.com/office/drawing/2014/main" id="{BB35649E-1BF0-9741-83EB-BF02B0B626C5}"/>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36100" y="3048000"/>
            <a:ext cx="2755900" cy="3810000"/>
          </a:xfrm>
          <a:prstGeom prst="rect">
            <a:avLst/>
          </a:prstGeom>
        </p:spPr>
      </p:pic>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922104" y="1058565"/>
            <a:ext cx="6347791" cy="2370435"/>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654970"/>
            <a:ext cx="6347791" cy="1655762"/>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spTree>
    <p:extLst>
      <p:ext uri="{BB962C8B-B14F-4D97-AF65-F5344CB8AC3E}">
        <p14:creationId xmlns:p14="http://schemas.microsoft.com/office/powerpoint/2010/main" val="35893278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Let's continue the convo_dk grey w/ pattern">
    <p:bg>
      <p:bgPr>
        <a:solidFill>
          <a:srgbClr val="065670"/>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050986" y="2305253"/>
            <a:ext cx="8090024" cy="966019"/>
          </a:xfrm>
        </p:spPr>
        <p:txBody>
          <a:bodyPr anchor="b">
            <a:normAutofit/>
          </a:bodyPr>
          <a:lstStyle>
            <a:lvl1pPr algn="ctr">
              <a:lnSpc>
                <a:spcPts val="4800"/>
              </a:lnSpc>
              <a:defRPr sz="4000">
                <a:solidFill>
                  <a:schemeClr val="bg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602855"/>
            <a:ext cx="6347791" cy="966019"/>
          </a:xfrm>
        </p:spPr>
        <p:txBody>
          <a:bodyPr/>
          <a:lstStyle>
            <a:lvl1pPr marL="0" indent="0" algn="ctr">
              <a:buFont typeface="Arial" panose="020B0604020202020204" pitchFamily="34" charset="0"/>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pic>
        <p:nvPicPr>
          <p:cNvPr id="10" name="Picture 9">
            <a:extLst>
              <a:ext uri="{FF2B5EF4-FFF2-40B4-BE49-F238E27FC236}">
                <a16:creationId xmlns:a16="http://schemas.microsoft.com/office/drawing/2014/main" id="{4E6BA07D-E621-2B4E-B745-C67B6CE7156B}"/>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186618" y="6126479"/>
            <a:ext cx="647909" cy="647909"/>
          </a:xfrm>
          <a:prstGeom prst="rect">
            <a:avLst/>
          </a:prstGeom>
        </p:spPr>
      </p:pic>
      <p:sp>
        <p:nvSpPr>
          <p:cNvPr id="11" name="Rectangle 10">
            <a:extLst>
              <a:ext uri="{FF2B5EF4-FFF2-40B4-BE49-F238E27FC236}">
                <a16:creationId xmlns:a16="http://schemas.microsoft.com/office/drawing/2014/main" id="{C0B9266D-8C07-D34C-A571-94E55DD6415A}"/>
              </a:ext>
            </a:extLst>
          </p:cNvPr>
          <p:cNvSpPr/>
          <p:nvPr userDrawn="1"/>
        </p:nvSpPr>
        <p:spPr>
          <a:xfrm>
            <a:off x="607228" y="6562998"/>
            <a:ext cx="114913" cy="95710"/>
          </a:xfrm>
          <a:prstGeom prst="rect">
            <a:avLst/>
          </a:prstGeom>
          <a:solidFill>
            <a:srgbClr val="065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73F9C80-6CA7-9344-A1F0-CC5AE2432265}"/>
              </a:ext>
            </a:extLst>
          </p:cNvPr>
          <p:cNvSpPr/>
          <p:nvPr userDrawn="1"/>
        </p:nvSpPr>
        <p:spPr>
          <a:xfrm>
            <a:off x="10201948" y="5995686"/>
            <a:ext cx="1878957" cy="778702"/>
          </a:xfrm>
          <a:prstGeom prst="rect">
            <a:avLst/>
          </a:prstGeom>
          <a:solidFill>
            <a:srgbClr val="065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53269C89-38ED-4C12-9C05-76AE4AA37CF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709305" y="6206974"/>
            <a:ext cx="1371600" cy="486918"/>
          </a:xfrm>
          <a:prstGeom prst="rect">
            <a:avLst/>
          </a:prstGeom>
        </p:spPr>
      </p:pic>
    </p:spTree>
    <p:extLst>
      <p:ext uri="{BB962C8B-B14F-4D97-AF65-F5344CB8AC3E}">
        <p14:creationId xmlns:p14="http://schemas.microsoft.com/office/powerpoint/2010/main" val="12286946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Let's continue the convo_white w/ line">
    <p:bg>
      <p:bgPr>
        <a:solidFill>
          <a:schemeClr val="bg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050986" y="2171141"/>
            <a:ext cx="8090024" cy="966019"/>
          </a:xfrm>
        </p:spPr>
        <p:txBody>
          <a:bodyPr anchor="b">
            <a:normAutofit/>
          </a:bodyPr>
          <a:lstStyle>
            <a:lvl1pPr algn="ctr">
              <a:lnSpc>
                <a:spcPts val="4800"/>
              </a:lnSpc>
              <a:defRPr sz="4000">
                <a:solidFill>
                  <a:schemeClr val="tx1"/>
                </a:solidFill>
              </a:defRPr>
            </a:lvl1pPr>
          </a:lstStyle>
          <a:p>
            <a:r>
              <a:rPr lang="en-US"/>
              <a:t>Let’s Continue the Conversation!</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922103" y="3468743"/>
            <a:ext cx="6347791" cy="966019"/>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err="1"/>
              <a:t>Email.name@fmr.com</a:t>
            </a:r>
            <a:endParaRPr lang="en-US"/>
          </a:p>
          <a:p>
            <a:r>
              <a:rPr lang="en-US" err="1"/>
              <a:t>Fcat.fmr.com</a:t>
            </a:r>
            <a:endParaRPr lang="en-US"/>
          </a:p>
        </p:txBody>
      </p:sp>
      <p:sp>
        <p:nvSpPr>
          <p:cNvPr id="3" name="Freeform 2">
            <a:extLst>
              <a:ext uri="{FF2B5EF4-FFF2-40B4-BE49-F238E27FC236}">
                <a16:creationId xmlns:a16="http://schemas.microsoft.com/office/drawing/2014/main" id="{4FDF7DE3-43EF-774C-BD2D-3DEA2AFF12D1}"/>
              </a:ext>
            </a:extLst>
          </p:cNvPr>
          <p:cNvSpPr/>
          <p:nvPr userDrawn="1"/>
        </p:nvSpPr>
        <p:spPr>
          <a:xfrm>
            <a:off x="0" y="5147733"/>
            <a:ext cx="12192000" cy="1032934"/>
          </a:xfrm>
          <a:custGeom>
            <a:avLst/>
            <a:gdLst>
              <a:gd name="connsiteX0" fmla="*/ 0 w 12192000"/>
              <a:gd name="connsiteY0" fmla="*/ 1032934 h 1032934"/>
              <a:gd name="connsiteX1" fmla="*/ 3826933 w 12192000"/>
              <a:gd name="connsiteY1" fmla="*/ 186267 h 1032934"/>
              <a:gd name="connsiteX2" fmla="*/ 2336800 w 12192000"/>
              <a:gd name="connsiteY2" fmla="*/ 0 h 1032934"/>
              <a:gd name="connsiteX3" fmla="*/ 3149600 w 12192000"/>
              <a:gd name="connsiteY3" fmla="*/ 863600 h 1032934"/>
              <a:gd name="connsiteX4" fmla="*/ 6891867 w 12192000"/>
              <a:gd name="connsiteY4" fmla="*/ 118534 h 1032934"/>
              <a:gd name="connsiteX5" fmla="*/ 11667067 w 12192000"/>
              <a:gd name="connsiteY5" fmla="*/ 863600 h 1032934"/>
              <a:gd name="connsiteX6" fmla="*/ 12192000 w 12192000"/>
              <a:gd name="connsiteY6" fmla="*/ 558800 h 103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1032934">
                <a:moveTo>
                  <a:pt x="0" y="1032934"/>
                </a:moveTo>
                <a:lnTo>
                  <a:pt x="3826933" y="186267"/>
                </a:lnTo>
                <a:lnTo>
                  <a:pt x="2336800" y="0"/>
                </a:lnTo>
                <a:lnTo>
                  <a:pt x="3149600" y="863600"/>
                </a:lnTo>
                <a:lnTo>
                  <a:pt x="6891867" y="118534"/>
                </a:lnTo>
                <a:lnTo>
                  <a:pt x="11667067" y="863600"/>
                </a:lnTo>
                <a:lnTo>
                  <a:pt x="12192000" y="558800"/>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879635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 Title Slide_white with line">
    <p:spTree>
      <p:nvGrpSpPr>
        <p:cNvPr id="1" name=""/>
        <p:cNvGrpSpPr/>
        <p:nvPr/>
      </p:nvGrpSpPr>
      <p:grpSpPr>
        <a:xfrm>
          <a:off x="0" y="0"/>
          <a:ext cx="0" cy="0"/>
          <a:chOff x="0" y="0"/>
          <a:chExt cx="0" cy="0"/>
        </a:xfrm>
      </p:grpSpPr>
      <p:sp>
        <p:nvSpPr>
          <p:cNvPr id="2" name="Freeform 1">
            <a:extLst>
              <a:ext uri="{FF2B5EF4-FFF2-40B4-BE49-F238E27FC236}">
                <a16:creationId xmlns:a16="http://schemas.microsoft.com/office/drawing/2014/main" id="{CED61DF9-121A-C24F-B6B4-F11A1628737A}"/>
              </a:ext>
            </a:extLst>
          </p:cNvPr>
          <p:cNvSpPr/>
          <p:nvPr userDrawn="1"/>
        </p:nvSpPr>
        <p:spPr>
          <a:xfrm>
            <a:off x="0" y="5330080"/>
            <a:ext cx="12206177" cy="861237"/>
          </a:xfrm>
          <a:custGeom>
            <a:avLst/>
            <a:gdLst>
              <a:gd name="connsiteX0" fmla="*/ 0 w 12206177"/>
              <a:gd name="connsiteY0" fmla="*/ 691116 h 861237"/>
              <a:gd name="connsiteX1" fmla="*/ 2371060 w 12206177"/>
              <a:gd name="connsiteY1" fmla="*/ 265814 h 861237"/>
              <a:gd name="connsiteX2" fmla="*/ 7060019 w 12206177"/>
              <a:gd name="connsiteY2" fmla="*/ 861237 h 861237"/>
              <a:gd name="connsiteX3" fmla="*/ 10217888 w 12206177"/>
              <a:gd name="connsiteY3" fmla="*/ 297711 h 861237"/>
              <a:gd name="connsiteX4" fmla="*/ 9462977 w 12206177"/>
              <a:gd name="connsiteY4" fmla="*/ 0 h 861237"/>
              <a:gd name="connsiteX5" fmla="*/ 10345479 w 12206177"/>
              <a:gd name="connsiteY5" fmla="*/ 829339 h 861237"/>
              <a:gd name="connsiteX6" fmla="*/ 11865935 w 12206177"/>
              <a:gd name="connsiteY6" fmla="*/ 106325 h 861237"/>
              <a:gd name="connsiteX7" fmla="*/ 12206177 w 12206177"/>
              <a:gd name="connsiteY7" fmla="*/ 382772 h 861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6177" h="861237">
                <a:moveTo>
                  <a:pt x="0" y="691116"/>
                </a:moveTo>
                <a:lnTo>
                  <a:pt x="2371060" y="265814"/>
                </a:lnTo>
                <a:lnTo>
                  <a:pt x="7060019" y="861237"/>
                </a:lnTo>
                <a:lnTo>
                  <a:pt x="10217888" y="297711"/>
                </a:lnTo>
                <a:lnTo>
                  <a:pt x="9462977" y="0"/>
                </a:lnTo>
                <a:lnTo>
                  <a:pt x="10345479" y="829339"/>
                </a:lnTo>
                <a:lnTo>
                  <a:pt x="11865935" y="106325"/>
                </a:lnTo>
                <a:lnTo>
                  <a:pt x="12206177" y="382772"/>
                </a:lnTo>
              </a:path>
            </a:pathLst>
          </a:custGeom>
          <a:noFill/>
          <a:ln>
            <a:solidFill>
              <a:srgbClr val="E5E4E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3860734E-C3BF-044A-8967-6635FBB83269}"/>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9" name="Subtitle 2">
            <a:extLst>
              <a:ext uri="{FF2B5EF4-FFF2-40B4-BE49-F238E27FC236}">
                <a16:creationId xmlns:a16="http://schemas.microsoft.com/office/drawing/2014/main" id="{1B80C465-6AF0-9046-9624-494C9A83FEF0}"/>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2400945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1_Content_lt grey">
    <p:bg>
      <p:bgPr>
        <a:solidFill>
          <a:srgbClr val="E5E4E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21722-CED0-4742-95A7-8215A860A919}"/>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50DD1090-8AA4-42A9-B37F-72420E01EBB7}"/>
              </a:ext>
            </a:extLst>
          </p:cNvPr>
          <p:cNvSpPr>
            <a:spLocks noGrp="1"/>
          </p:cNvSpPr>
          <p:nvPr>
            <p:ph type="ftr" sz="quarter" idx="11"/>
          </p:nvPr>
        </p:nvSpPr>
        <p:spPr>
          <a:xfrm>
            <a:off x="4038600" y="6356350"/>
            <a:ext cx="4114800" cy="365125"/>
          </a:xfrm>
          <a:prstGeom prst="rect">
            <a:avLst/>
          </a:prstGeom>
        </p:spPr>
        <p:txBody>
          <a:bodyPr/>
          <a:lstStyle/>
          <a:p>
            <a:r>
              <a:rPr lang="en-US"/>
              <a:t>Fidelity Internal Information </a:t>
            </a:r>
          </a:p>
        </p:txBody>
      </p:sp>
      <p:sp>
        <p:nvSpPr>
          <p:cNvPr id="7" name="Content Placeholder 2">
            <a:extLst>
              <a:ext uri="{FF2B5EF4-FFF2-40B4-BE49-F238E27FC236}">
                <a16:creationId xmlns:a16="http://schemas.microsoft.com/office/drawing/2014/main" id="{2996A300-A3D6-6D45-B594-6E8062133FA3}"/>
              </a:ext>
            </a:extLst>
          </p:cNvPr>
          <p:cNvSpPr>
            <a:spLocks noGrp="1"/>
          </p:cNvSpPr>
          <p:nvPr>
            <p:ph idx="1"/>
          </p:nvPr>
        </p:nvSpPr>
        <p:spPr>
          <a:xfrm>
            <a:off x="1964267" y="1690689"/>
            <a:ext cx="8263466" cy="4100512"/>
          </a:xfrm>
        </p:spPr>
        <p:txBody>
          <a:bodyPr>
            <a:normAutofit/>
          </a:bodyPr>
          <a:lstStyle>
            <a:lvl1pPr>
              <a:lnSpc>
                <a:spcPts val="2000"/>
              </a:lnSpc>
              <a:spcBef>
                <a:spcPts val="1000"/>
              </a:spcBef>
              <a:spcAft>
                <a:spcPts val="600"/>
              </a:spcAft>
              <a:defRPr sz="1600"/>
            </a:lvl1pPr>
            <a:lvl2pPr>
              <a:lnSpc>
                <a:spcPct val="100000"/>
              </a:lnSpc>
              <a:spcAft>
                <a:spcPts val="600"/>
              </a:spcAft>
              <a:defRPr sz="1400"/>
            </a:lvl2pPr>
            <a:lvl3pPr>
              <a:lnSpc>
                <a:spcPct val="100000"/>
              </a:lnSpc>
              <a:spcAft>
                <a:spcPts val="600"/>
              </a:spcAft>
              <a:defRPr sz="1200"/>
            </a:lvl3pPr>
          </a:lstStyle>
          <a:p>
            <a:pPr lvl="0"/>
            <a:r>
              <a:rPr lang="en-US"/>
              <a:t>Click to edit Master text styles</a:t>
            </a:r>
          </a:p>
          <a:p>
            <a:pPr lvl="1"/>
            <a:r>
              <a:rPr lang="en-US"/>
              <a:t>Second level</a:t>
            </a:r>
          </a:p>
        </p:txBody>
      </p:sp>
      <p:pic>
        <p:nvPicPr>
          <p:cNvPr id="9" name="Picture 8">
            <a:extLst>
              <a:ext uri="{FF2B5EF4-FFF2-40B4-BE49-F238E27FC236}">
                <a16:creationId xmlns:a16="http://schemas.microsoft.com/office/drawing/2014/main" id="{17CD4A1E-DE7C-5B4E-AE14-FF618D5622C7}"/>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38203" y="6225820"/>
            <a:ext cx="338203" cy="457200"/>
          </a:xfrm>
          <a:prstGeom prst="rect">
            <a:avLst/>
          </a:prstGeom>
        </p:spPr>
      </p:pic>
    </p:spTree>
    <p:extLst>
      <p:ext uri="{BB962C8B-B14F-4D97-AF65-F5344CB8AC3E}">
        <p14:creationId xmlns:p14="http://schemas.microsoft.com/office/powerpoint/2010/main" val="386822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1/23/25</a:t>
            </a:fld>
            <a:endParaRPr lang="en-US" dirty="0"/>
          </a:p>
        </p:txBody>
      </p:sp>
      <p:sp>
        <p:nvSpPr>
          <p:cNvPr id="4" name="Footer Placeholder 3"/>
          <p:cNvSpPr>
            <a:spLocks noGrp="1"/>
          </p:cNvSpPr>
          <p:nvPr>
            <p:ph type="ftr" sz="quarter" idx="11"/>
          </p:nvPr>
        </p:nvSpPr>
        <p:spPr/>
        <p:txBody>
          <a:bodyPr/>
          <a:lstStyle/>
          <a:p>
            <a:pPr defTabSz="713232"/>
            <a:r>
              <a:rPr lang="en-US">
                <a:solidFill>
                  <a:prstClr val="white">
                    <a:lumMod val="65000"/>
                  </a:prstClr>
                </a:solidFill>
              </a:rPr>
              <a:t>Fidelity Confidential Information</a:t>
            </a:r>
          </a:p>
        </p:txBody>
      </p:sp>
      <p:sp>
        <p:nvSpPr>
          <p:cNvPr id="5" name="Slide Number Placeholder 4"/>
          <p:cNvSpPr>
            <a:spLocks noGrp="1"/>
          </p:cNvSpPr>
          <p:nvPr>
            <p:ph type="sldNum" sz="quarter" idx="12"/>
          </p:nvPr>
        </p:nvSpPr>
        <p:spPr/>
        <p:txBody>
          <a:bodyPr/>
          <a:lstStyle/>
          <a:p>
            <a:pPr defTabSz="713232"/>
            <a:fld id="{F0AB4D68-7059-BD42-9D5B-783643AE687C}" type="slidenum">
              <a:rPr lang="en-US" smtClean="0">
                <a:solidFill>
                  <a:prstClr val="white">
                    <a:lumMod val="65000"/>
                  </a:prstClr>
                </a:solidFill>
              </a:rPr>
              <a:pPr defTabSz="713232"/>
              <a:t>‹#›</a:t>
            </a:fld>
            <a:endParaRPr lang="en-US">
              <a:solidFill>
                <a:prstClr val="white">
                  <a:lumMod val="65000"/>
                </a:prstClr>
              </a:solidFill>
            </a:endParaRPr>
          </a:p>
        </p:txBody>
      </p:sp>
    </p:spTree>
    <p:extLst>
      <p:ext uri="{BB962C8B-B14F-4D97-AF65-F5344CB8AC3E}">
        <p14:creationId xmlns:p14="http://schemas.microsoft.com/office/powerpoint/2010/main" val="3935173718"/>
      </p:ext>
    </p:extLst>
  </p:cSld>
  <p:clrMapOvr>
    <a:masterClrMapping/>
  </p:clrMapOvr>
  <p:hf hd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1/23/25</a:t>
            </a:fld>
            <a:endParaRPr lang="en-US" dirty="0"/>
          </a:p>
        </p:txBody>
      </p:sp>
      <p:sp>
        <p:nvSpPr>
          <p:cNvPr id="5" name="Footer Placeholder 4"/>
          <p:cNvSpPr>
            <a:spLocks noGrp="1"/>
          </p:cNvSpPr>
          <p:nvPr>
            <p:ph type="ftr" sz="quarter" idx="11"/>
          </p:nvPr>
        </p:nvSpPr>
        <p:spPr/>
        <p:txBody>
          <a:bodyPr/>
          <a:lstStyle/>
          <a:p>
            <a:pPr defTabSz="713232"/>
            <a:r>
              <a:rPr lang="en-US">
                <a:solidFill>
                  <a:prstClr val="white">
                    <a:lumMod val="65000"/>
                  </a:prstClr>
                </a:solidFill>
              </a:rPr>
              <a:t>Fidelity Confidential Information</a:t>
            </a:r>
          </a:p>
        </p:txBody>
      </p:sp>
      <p:sp>
        <p:nvSpPr>
          <p:cNvPr id="6" name="Slide Number Placeholder 5"/>
          <p:cNvSpPr>
            <a:spLocks noGrp="1"/>
          </p:cNvSpPr>
          <p:nvPr>
            <p:ph type="sldNum" sz="quarter" idx="12"/>
          </p:nvPr>
        </p:nvSpPr>
        <p:spPr/>
        <p:txBody>
          <a:bodyPr/>
          <a:lstStyle/>
          <a:p>
            <a:pPr defTabSz="713232"/>
            <a:fld id="{F0AB4D68-7059-BD42-9D5B-783643AE687C}" type="slidenum">
              <a:rPr lang="en-US" smtClean="0">
                <a:solidFill>
                  <a:prstClr val="white">
                    <a:lumMod val="65000"/>
                  </a:prstClr>
                </a:solidFill>
              </a:rPr>
              <a:pPr defTabSz="713232"/>
              <a:t>‹#›</a:t>
            </a:fld>
            <a:endParaRPr lang="en-US">
              <a:solidFill>
                <a:prstClr val="white">
                  <a:lumMod val="65000"/>
                </a:prstClr>
              </a:solidFill>
            </a:endParaRPr>
          </a:p>
        </p:txBody>
      </p:sp>
    </p:spTree>
    <p:extLst>
      <p:ext uri="{BB962C8B-B14F-4D97-AF65-F5344CB8AC3E}">
        <p14:creationId xmlns:p14="http://schemas.microsoft.com/office/powerpoint/2010/main" val="2389060155"/>
      </p:ext>
    </p:extLst>
  </p:cSld>
  <p:clrMapOvr>
    <a:masterClrMapping/>
  </p:clrMapOvr>
  <p:hf hd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smtClean="0"/>
              <a:t>1/23/25</a:t>
            </a:fld>
            <a:endParaRPr lang="en-US" dirty="0"/>
          </a:p>
        </p:txBody>
      </p:sp>
      <p:sp>
        <p:nvSpPr>
          <p:cNvPr id="5" name="Footer Placeholder 4"/>
          <p:cNvSpPr>
            <a:spLocks noGrp="1"/>
          </p:cNvSpPr>
          <p:nvPr>
            <p:ph type="ftr" sz="quarter" idx="11"/>
          </p:nvPr>
        </p:nvSpPr>
        <p:spPr/>
        <p:txBody>
          <a:bodyPr/>
          <a:lstStyle/>
          <a:p>
            <a:r>
              <a:rPr lang="en-US"/>
              <a:t>Fidelity Internal Information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105526293"/>
      </p:ext>
    </p:extLst>
  </p:cSld>
  <p:clrMapOvr>
    <a:masterClrMapping/>
  </p:clrMapOvr>
  <p:hf sldNum="0" hd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586B75A-687E-405C-8A0B-8D00578BA2C3}" type="datetimeFigureOut">
              <a:rPr lang="en-US" smtClean="0"/>
              <a:pPr/>
              <a:t>1/23/25</a:t>
            </a:fld>
            <a:endParaRPr lang="en-US" dirty="0"/>
          </a:p>
        </p:txBody>
      </p:sp>
      <p:sp>
        <p:nvSpPr>
          <p:cNvPr id="5" name="Footer Placeholder 4"/>
          <p:cNvSpPr>
            <a:spLocks noGrp="1"/>
          </p:cNvSpPr>
          <p:nvPr>
            <p:ph type="ftr" sz="quarter" idx="11"/>
          </p:nvPr>
        </p:nvSpPr>
        <p:spPr/>
        <p:txBody>
          <a:bodyPr/>
          <a:lstStyle/>
          <a:p>
            <a:r>
              <a:rPr lang="en-US"/>
              <a:t>Fidelity Internal Information </a:t>
            </a:r>
          </a:p>
        </p:txBody>
      </p:sp>
      <p:sp>
        <p:nvSpPr>
          <p:cNvPr id="6" name="Slide Number Placeholder 5"/>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56484794"/>
      </p:ext>
    </p:extLst>
  </p:cSld>
  <p:clrMapOvr>
    <a:masterClrMapping/>
  </p:clrMapOvr>
  <p:hf sldNum="0" hd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smtClean="0"/>
              <a:t>1/23/25</a:t>
            </a:fld>
            <a:endParaRPr lang="en-US" dirty="0"/>
          </a:p>
        </p:txBody>
      </p:sp>
      <p:sp>
        <p:nvSpPr>
          <p:cNvPr id="6" name="Footer Placeholder 5"/>
          <p:cNvSpPr>
            <a:spLocks noGrp="1"/>
          </p:cNvSpPr>
          <p:nvPr>
            <p:ph type="ftr" sz="quarter" idx="11"/>
          </p:nvPr>
        </p:nvSpPr>
        <p:spPr/>
        <p:txBody>
          <a:bodyPr/>
          <a:lstStyle/>
          <a:p>
            <a:r>
              <a:rPr lang="en-US"/>
              <a:t>Fidelity Internal Information </a:t>
            </a:r>
          </a:p>
        </p:txBody>
      </p:sp>
      <p:sp>
        <p:nvSpPr>
          <p:cNvPr id="7" name="Slide Number Placeholder 6"/>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2775773926"/>
      </p:ext>
    </p:extLst>
  </p:cSld>
  <p:clrMapOvr>
    <a:masterClrMapping/>
  </p:clrMapOvr>
  <p:hf sldNum="0" hd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smtClean="0"/>
              <a:t>1/23/25</a:t>
            </a:fld>
            <a:endParaRPr lang="en-US" dirty="0"/>
          </a:p>
        </p:txBody>
      </p:sp>
      <p:sp>
        <p:nvSpPr>
          <p:cNvPr id="8" name="Footer Placeholder 7"/>
          <p:cNvSpPr>
            <a:spLocks noGrp="1"/>
          </p:cNvSpPr>
          <p:nvPr>
            <p:ph type="ftr" sz="quarter" idx="11"/>
          </p:nvPr>
        </p:nvSpPr>
        <p:spPr/>
        <p:txBody>
          <a:bodyPr/>
          <a:lstStyle/>
          <a:p>
            <a:r>
              <a:rPr lang="en-US"/>
              <a:t>Fidelity Internal Information </a:t>
            </a:r>
          </a:p>
        </p:txBody>
      </p:sp>
      <p:sp>
        <p:nvSpPr>
          <p:cNvPr id="9" name="Slide Number Placeholder 8"/>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650896952"/>
      </p:ext>
    </p:extLst>
  </p:cSld>
  <p:clrMapOvr>
    <a:masterClrMapping/>
  </p:clrMapOvr>
  <p:hf sldNum="0" hd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1/23/25</a:t>
            </a:fld>
            <a:endParaRPr lang="en-US" dirty="0"/>
          </a:p>
        </p:txBody>
      </p:sp>
      <p:sp>
        <p:nvSpPr>
          <p:cNvPr id="4" name="Footer Placeholder 3"/>
          <p:cNvSpPr>
            <a:spLocks noGrp="1"/>
          </p:cNvSpPr>
          <p:nvPr>
            <p:ph type="ftr" sz="quarter" idx="11"/>
          </p:nvPr>
        </p:nvSpPr>
        <p:spPr/>
        <p:txBody>
          <a:bodyPr/>
          <a:lstStyle/>
          <a:p>
            <a:pPr defTabSz="713232"/>
            <a:r>
              <a:rPr lang="en-US">
                <a:solidFill>
                  <a:prstClr val="white">
                    <a:lumMod val="65000"/>
                  </a:prstClr>
                </a:solidFill>
              </a:rPr>
              <a:t>Fidelity Confidential Information</a:t>
            </a:r>
          </a:p>
        </p:txBody>
      </p:sp>
      <p:sp>
        <p:nvSpPr>
          <p:cNvPr id="5" name="Slide Number Placeholder 4"/>
          <p:cNvSpPr>
            <a:spLocks noGrp="1"/>
          </p:cNvSpPr>
          <p:nvPr>
            <p:ph type="sldNum" sz="quarter" idx="12"/>
          </p:nvPr>
        </p:nvSpPr>
        <p:spPr/>
        <p:txBody>
          <a:bodyPr/>
          <a:lstStyle/>
          <a:p>
            <a:pPr defTabSz="713232"/>
            <a:fld id="{F0AB4D68-7059-BD42-9D5B-783643AE687C}" type="slidenum">
              <a:rPr lang="en-US" smtClean="0">
                <a:solidFill>
                  <a:prstClr val="white">
                    <a:lumMod val="65000"/>
                  </a:prstClr>
                </a:solidFill>
              </a:rPr>
              <a:pPr defTabSz="713232"/>
              <a:t>‹#›</a:t>
            </a:fld>
            <a:endParaRPr lang="en-US">
              <a:solidFill>
                <a:prstClr val="white">
                  <a:lumMod val="65000"/>
                </a:prstClr>
              </a:solidFill>
            </a:endParaRPr>
          </a:p>
        </p:txBody>
      </p:sp>
    </p:spTree>
    <p:extLst>
      <p:ext uri="{BB962C8B-B14F-4D97-AF65-F5344CB8AC3E}">
        <p14:creationId xmlns:p14="http://schemas.microsoft.com/office/powerpoint/2010/main" val="1132187052"/>
      </p:ext>
    </p:extLst>
  </p:cSld>
  <p:clrMapOvr>
    <a:masterClrMapping/>
  </p:clrMapOvr>
  <p:hf hd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smtClean="0"/>
              <a:t>1/23/25</a:t>
            </a:fld>
            <a:endParaRPr lang="en-US" dirty="0"/>
          </a:p>
        </p:txBody>
      </p:sp>
      <p:sp>
        <p:nvSpPr>
          <p:cNvPr id="3" name="Footer Placeholder 2"/>
          <p:cNvSpPr>
            <a:spLocks noGrp="1"/>
          </p:cNvSpPr>
          <p:nvPr>
            <p:ph type="ftr" sz="quarter" idx="11"/>
          </p:nvPr>
        </p:nvSpPr>
        <p:spPr/>
        <p:txBody>
          <a:bodyPr/>
          <a:lstStyle/>
          <a:p>
            <a:r>
              <a:rPr lang="en-US"/>
              <a:t>Fidelity Internal Information </a:t>
            </a:r>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875621022"/>
      </p:ext>
    </p:extLst>
  </p:cSld>
  <p:clrMapOvr>
    <a:masterClrMapping/>
  </p:clrMapOvr>
  <p:hf sldNum="0" hd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F6E2C9B-5FA2-460D-9BE7-B0812FC2A6FF}" type="datetimeFigureOut">
              <a:rPr lang="en-US" smtClean="0"/>
              <a:t>1/23/25</a:t>
            </a:fld>
            <a:endParaRPr lang="en-US" dirty="0"/>
          </a:p>
        </p:txBody>
      </p:sp>
      <p:sp>
        <p:nvSpPr>
          <p:cNvPr id="6" name="Footer Placeholder 5"/>
          <p:cNvSpPr>
            <a:spLocks noGrp="1"/>
          </p:cNvSpPr>
          <p:nvPr>
            <p:ph type="ftr" sz="quarter" idx="11"/>
          </p:nvPr>
        </p:nvSpPr>
        <p:spPr/>
        <p:txBody>
          <a:bodyPr/>
          <a:lstStyle/>
          <a:p>
            <a:r>
              <a:rPr lang="en-US"/>
              <a:t>Fidelity Internal Information </a:t>
            </a: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703486393"/>
      </p:ext>
    </p:extLst>
  </p:cSld>
  <p:clrMapOvr>
    <a:masterClrMapping/>
  </p:clrMapOvr>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_white w/ bir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362239F-B0F7-7742-AD66-608B5ABDE485}"/>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algn="ctr"/>
            <a:r>
              <a:rPr lang="en-US"/>
              <a:t>Agenda</a:t>
            </a:r>
          </a:p>
        </p:txBody>
      </p:sp>
      <p:sp>
        <p:nvSpPr>
          <p:cNvPr id="9" name="Text Placeholder 11">
            <a:extLst>
              <a:ext uri="{FF2B5EF4-FFF2-40B4-BE49-F238E27FC236}">
                <a16:creationId xmlns:a16="http://schemas.microsoft.com/office/drawing/2014/main" id="{92FBBBD5-8FF8-6949-8EAE-83F920E0E7AD}"/>
              </a:ext>
            </a:extLst>
          </p:cNvPr>
          <p:cNvSpPr>
            <a:spLocks noGrp="1"/>
          </p:cNvSpPr>
          <p:nvPr>
            <p:ph type="body" sz="quarter" idx="12" hasCustomPrompt="1"/>
          </p:nvPr>
        </p:nvSpPr>
        <p:spPr>
          <a:xfrm>
            <a:off x="3941876" y="1687047"/>
            <a:ext cx="6464968" cy="3309330"/>
          </a:xfrm>
        </p:spPr>
        <p:txBody>
          <a:bodyPr>
            <a:noAutofit/>
          </a:bodyPr>
          <a:lstStyle>
            <a:lvl1pPr marL="0" indent="0">
              <a:lnSpc>
                <a:spcPts val="4000"/>
              </a:lnSpc>
              <a:buClr>
                <a:srgbClr val="333333"/>
              </a:buClr>
              <a:buSzPct val="50000"/>
              <a:buFont typeface=".Apple Color Emoji UI"/>
              <a:buNone/>
              <a:defRPr sz="20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Topic Title – Title</a:t>
            </a:r>
          </a:p>
          <a:p>
            <a:pPr lvl="0"/>
            <a:endParaRPr lang="en-US"/>
          </a:p>
        </p:txBody>
      </p:sp>
      <p:sp>
        <p:nvSpPr>
          <p:cNvPr id="10" name="Text Placeholder 9">
            <a:extLst>
              <a:ext uri="{FF2B5EF4-FFF2-40B4-BE49-F238E27FC236}">
                <a16:creationId xmlns:a16="http://schemas.microsoft.com/office/drawing/2014/main" id="{1DE1915F-6CFC-E848-A94D-5438F45FCF27}"/>
              </a:ext>
            </a:extLst>
          </p:cNvPr>
          <p:cNvSpPr>
            <a:spLocks noGrp="1"/>
          </p:cNvSpPr>
          <p:nvPr>
            <p:ph type="body" sz="quarter" idx="13" hasCustomPrompt="1"/>
          </p:nvPr>
        </p:nvSpPr>
        <p:spPr>
          <a:xfrm>
            <a:off x="1773518" y="1687047"/>
            <a:ext cx="1955799" cy="3309330"/>
          </a:xfrm>
        </p:spPr>
        <p:txBody>
          <a:bodyPr>
            <a:noAutofit/>
          </a:bodyPr>
          <a:lstStyle>
            <a:lvl1pPr marL="0" indent="0" algn="r">
              <a:lnSpc>
                <a:spcPts val="4000"/>
              </a:lnSpc>
              <a:buNone/>
              <a:defRPr sz="2000" b="1"/>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Time – Range</a:t>
            </a:r>
          </a:p>
        </p:txBody>
      </p:sp>
      <p:pic>
        <p:nvPicPr>
          <p:cNvPr id="6" name="Picture 5" descr="A picture containing building, light&#10;&#10;Description automatically generated">
            <a:extLst>
              <a:ext uri="{FF2B5EF4-FFF2-40B4-BE49-F238E27FC236}">
                <a16:creationId xmlns:a16="http://schemas.microsoft.com/office/drawing/2014/main" id="{0709F6CA-3997-9144-9670-148C3A40508E}"/>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187709" y="6247340"/>
            <a:ext cx="1516129" cy="626203"/>
          </a:xfrm>
          <a:prstGeom prst="rect">
            <a:avLst/>
          </a:prstGeom>
        </p:spPr>
      </p:pic>
      <p:pic>
        <p:nvPicPr>
          <p:cNvPr id="5" name="Picture 4" descr="A black and yellow bird&#10;&#10;Description automatically generated">
            <a:extLst>
              <a:ext uri="{FF2B5EF4-FFF2-40B4-BE49-F238E27FC236}">
                <a16:creationId xmlns:a16="http://schemas.microsoft.com/office/drawing/2014/main" id="{DA8796BC-D10D-7D41-B7B1-1ED3A3B024B6}"/>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3283" y="4539118"/>
            <a:ext cx="2515954" cy="2386710"/>
          </a:xfrm>
          <a:prstGeom prst="rect">
            <a:avLst/>
          </a:prstGeom>
        </p:spPr>
      </p:pic>
    </p:spTree>
    <p:extLst>
      <p:ext uri="{BB962C8B-B14F-4D97-AF65-F5344CB8AC3E}">
        <p14:creationId xmlns:p14="http://schemas.microsoft.com/office/powerpoint/2010/main" val="4032345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586B75A-687E-405C-8A0B-8D00578BA2C3}" type="datetimeFigureOut">
              <a:rPr lang="en-US" smtClean="0"/>
              <a:pPr/>
              <a:t>1/23/25</a:t>
            </a:fld>
            <a:endParaRPr lang="en-US" dirty="0"/>
          </a:p>
        </p:txBody>
      </p:sp>
      <p:sp>
        <p:nvSpPr>
          <p:cNvPr id="6" name="Footer Placeholder 5"/>
          <p:cNvSpPr>
            <a:spLocks noGrp="1"/>
          </p:cNvSpPr>
          <p:nvPr>
            <p:ph type="ftr" sz="quarter" idx="11"/>
          </p:nvPr>
        </p:nvSpPr>
        <p:spPr/>
        <p:txBody>
          <a:bodyPr/>
          <a:lstStyle/>
          <a:p>
            <a:r>
              <a:rPr lang="en-US"/>
              <a:t>Fidelity Internal Information </a:t>
            </a:r>
          </a:p>
        </p:txBody>
      </p:sp>
      <p:sp>
        <p:nvSpPr>
          <p:cNvPr id="7" name="Slide Number Placeholder 6"/>
          <p:cNvSpPr>
            <a:spLocks noGrp="1"/>
          </p:cNvSpPr>
          <p:nvPr>
            <p:ph type="sldNum" sz="quarter" idx="12"/>
          </p:nvPr>
        </p:nvSpPr>
        <p:spPr/>
        <p:txBody>
          <a:body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208005436"/>
      </p:ext>
    </p:extLst>
  </p:cSld>
  <p:clrMapOvr>
    <a:masterClrMapping/>
  </p:clrMapOvr>
  <p:hf sldNum="0" hdr="0" dt="0"/>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smtClean="0"/>
              <a:t>1/23/25</a:t>
            </a:fld>
            <a:endParaRPr lang="en-US" dirty="0"/>
          </a:p>
        </p:txBody>
      </p:sp>
      <p:sp>
        <p:nvSpPr>
          <p:cNvPr id="5" name="Footer Placeholder 4"/>
          <p:cNvSpPr>
            <a:spLocks noGrp="1"/>
          </p:cNvSpPr>
          <p:nvPr>
            <p:ph type="ftr" sz="quarter" idx="11"/>
          </p:nvPr>
        </p:nvSpPr>
        <p:spPr/>
        <p:txBody>
          <a:bodyPr/>
          <a:lstStyle/>
          <a:p>
            <a:r>
              <a:rPr lang="en-US"/>
              <a:t>Fidelity Internal Information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314554509"/>
      </p:ext>
    </p:extLst>
  </p:cSld>
  <p:clrMapOvr>
    <a:masterClrMapping/>
  </p:clrMapOvr>
  <p:hf sldNum="0" hdr="0" dt="0"/>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smtClean="0"/>
              <a:t>1/23/25</a:t>
            </a:fld>
            <a:endParaRPr lang="en-US" dirty="0"/>
          </a:p>
        </p:txBody>
      </p:sp>
      <p:sp>
        <p:nvSpPr>
          <p:cNvPr id="5" name="Footer Placeholder 4"/>
          <p:cNvSpPr>
            <a:spLocks noGrp="1"/>
          </p:cNvSpPr>
          <p:nvPr>
            <p:ph type="ftr" sz="quarter" idx="11"/>
          </p:nvPr>
        </p:nvSpPr>
        <p:spPr/>
        <p:txBody>
          <a:bodyPr/>
          <a:lstStyle/>
          <a:p>
            <a:r>
              <a:rPr lang="en-US"/>
              <a:t>Fidelity Internal Information </a:t>
            </a:r>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3800634701"/>
      </p:ext>
    </p:extLst>
  </p:cSld>
  <p:clrMapOvr>
    <a:masterClrMapping/>
  </p:clrMapOvr>
  <p:hf sldNum="0" hdr="0" dt="0"/>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4_FCAT Cover Slide_white">
    <p:bg>
      <p:bgRef idx="1001">
        <a:schemeClr val="bg1"/>
      </p:bgRef>
    </p:bg>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392DC3C7-59BE-534A-A2AC-CC5AAA588738}"/>
              </a:ext>
            </a:extLst>
          </p:cNvPr>
          <p:cNvSpPr>
            <a:spLocks noGrp="1"/>
          </p:cNvSpPr>
          <p:nvPr>
            <p:ph type="title"/>
          </p:nvPr>
        </p:nvSpPr>
        <p:spPr>
          <a:xfrm>
            <a:off x="1485900" y="1944220"/>
            <a:ext cx="3695700" cy="2307798"/>
          </a:xfrm>
        </p:spPr>
        <p:txBody>
          <a:bodyPr lIns="0" rIns="0" anchor="ctr">
            <a:noAutofit/>
          </a:bodyPr>
          <a:lstStyle>
            <a:lvl1pPr>
              <a:lnSpc>
                <a:spcPts val="4000"/>
              </a:lnSpc>
              <a:defRPr sz="3600"/>
            </a:lvl1pPr>
          </a:lstStyle>
          <a:p>
            <a:r>
              <a:rPr lang="en-US"/>
              <a:t>Click to edit Master title style</a:t>
            </a:r>
          </a:p>
        </p:txBody>
      </p:sp>
      <p:sp>
        <p:nvSpPr>
          <p:cNvPr id="15" name="Text Placeholder 2">
            <a:extLst>
              <a:ext uri="{FF2B5EF4-FFF2-40B4-BE49-F238E27FC236}">
                <a16:creationId xmlns:a16="http://schemas.microsoft.com/office/drawing/2014/main" id="{C696FB46-E862-844A-A053-7830250C42C4}"/>
              </a:ext>
            </a:extLst>
          </p:cNvPr>
          <p:cNvSpPr>
            <a:spLocks noGrp="1"/>
          </p:cNvSpPr>
          <p:nvPr>
            <p:ph type="body" sz="quarter" idx="12"/>
          </p:nvPr>
        </p:nvSpPr>
        <p:spPr>
          <a:xfrm>
            <a:off x="1485437" y="4499790"/>
            <a:ext cx="3695700" cy="1110176"/>
          </a:xfrm>
        </p:spPr>
        <p:txBody>
          <a:bodyPr wrap="square" lIns="0" rIns="0">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A61A0820-1D60-3949-BFB3-C0ECFBFD50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44233" y="1095649"/>
            <a:ext cx="1919305" cy="651616"/>
          </a:xfrm>
          <a:prstGeom prst="rect">
            <a:avLst/>
          </a:prstGeom>
        </p:spPr>
      </p:pic>
      <p:pic>
        <p:nvPicPr>
          <p:cNvPr id="6" name="Picture 5">
            <a:extLst>
              <a:ext uri="{FF2B5EF4-FFF2-40B4-BE49-F238E27FC236}">
                <a16:creationId xmlns:a16="http://schemas.microsoft.com/office/drawing/2014/main" id="{84BDFE16-5E00-9349-84E0-BAEBE800D70F}"/>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5985451" y="600862"/>
            <a:ext cx="5305848" cy="5101777"/>
          </a:xfrm>
          <a:prstGeom prst="rect">
            <a:avLst/>
          </a:prstGeom>
        </p:spPr>
      </p:pic>
    </p:spTree>
    <p:extLst>
      <p:ext uri="{BB962C8B-B14F-4D97-AF65-F5344CB8AC3E}">
        <p14:creationId xmlns:p14="http://schemas.microsoft.com/office/powerpoint/2010/main" val="54331779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FCAT Cover Slide_grey">
    <p:bg>
      <p:bgPr>
        <a:solidFill>
          <a:srgbClr val="E5E4E1"/>
        </a:solidFill>
        <a:effectLst/>
      </p:bgPr>
    </p:bg>
    <p:spTree>
      <p:nvGrpSpPr>
        <p:cNvPr id="1" name=""/>
        <p:cNvGrpSpPr/>
        <p:nvPr/>
      </p:nvGrpSpPr>
      <p:grpSpPr>
        <a:xfrm>
          <a:off x="0" y="0"/>
          <a:ext cx="0" cy="0"/>
          <a:chOff x="0" y="0"/>
          <a:chExt cx="0" cy="0"/>
        </a:xfrm>
      </p:grpSpPr>
      <p:pic>
        <p:nvPicPr>
          <p:cNvPr id="3" name="Picture 2" descr="A close up of text on a black background&#10;&#10;Description automatically generated">
            <a:extLst>
              <a:ext uri="{FF2B5EF4-FFF2-40B4-BE49-F238E27FC236}">
                <a16:creationId xmlns:a16="http://schemas.microsoft.com/office/drawing/2014/main" id="{9662ABAB-A832-2846-83AA-C3A45DA8A4BB}"/>
              </a:ext>
            </a:extLst>
          </p:cNvPr>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5998514" y="783770"/>
            <a:ext cx="5249253" cy="4846321"/>
          </a:xfrm>
          <a:prstGeom prst="rect">
            <a:avLst/>
          </a:prstGeom>
        </p:spPr>
      </p:pic>
      <p:sp>
        <p:nvSpPr>
          <p:cNvPr id="13" name="Title 1">
            <a:extLst>
              <a:ext uri="{FF2B5EF4-FFF2-40B4-BE49-F238E27FC236}">
                <a16:creationId xmlns:a16="http://schemas.microsoft.com/office/drawing/2014/main" id="{392DC3C7-59BE-534A-A2AC-CC5AAA588738}"/>
              </a:ext>
            </a:extLst>
          </p:cNvPr>
          <p:cNvSpPr>
            <a:spLocks noGrp="1"/>
          </p:cNvSpPr>
          <p:nvPr>
            <p:ph type="title"/>
          </p:nvPr>
        </p:nvSpPr>
        <p:spPr>
          <a:xfrm>
            <a:off x="1485900" y="1944220"/>
            <a:ext cx="3695700" cy="2307798"/>
          </a:xfrm>
        </p:spPr>
        <p:txBody>
          <a:bodyPr lIns="0" rIns="0" anchor="ctr">
            <a:noAutofit/>
          </a:bodyPr>
          <a:lstStyle>
            <a:lvl1pPr>
              <a:lnSpc>
                <a:spcPts val="4000"/>
              </a:lnSpc>
              <a:defRPr sz="3600"/>
            </a:lvl1pPr>
          </a:lstStyle>
          <a:p>
            <a:r>
              <a:rPr lang="en-US"/>
              <a:t>Click to edit Master title style</a:t>
            </a:r>
          </a:p>
        </p:txBody>
      </p:sp>
      <p:sp>
        <p:nvSpPr>
          <p:cNvPr id="15" name="Text Placeholder 2">
            <a:extLst>
              <a:ext uri="{FF2B5EF4-FFF2-40B4-BE49-F238E27FC236}">
                <a16:creationId xmlns:a16="http://schemas.microsoft.com/office/drawing/2014/main" id="{C696FB46-E862-844A-A053-7830250C42C4}"/>
              </a:ext>
            </a:extLst>
          </p:cNvPr>
          <p:cNvSpPr>
            <a:spLocks noGrp="1"/>
          </p:cNvSpPr>
          <p:nvPr>
            <p:ph type="body" sz="quarter" idx="12"/>
          </p:nvPr>
        </p:nvSpPr>
        <p:spPr>
          <a:xfrm>
            <a:off x="1485437" y="4499790"/>
            <a:ext cx="3695700" cy="1110176"/>
          </a:xfrm>
        </p:spPr>
        <p:txBody>
          <a:bodyPr wrap="square" lIns="0" rIns="0">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pic>
        <p:nvPicPr>
          <p:cNvPr id="7" name="Graphic 6">
            <a:extLst>
              <a:ext uri="{FF2B5EF4-FFF2-40B4-BE49-F238E27FC236}">
                <a16:creationId xmlns:a16="http://schemas.microsoft.com/office/drawing/2014/main" id="{A61A0820-1D60-3949-BFB3-C0ECFBFD50F7}"/>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44233" y="1095649"/>
            <a:ext cx="1919305" cy="651616"/>
          </a:xfrm>
          <a:prstGeom prst="rect">
            <a:avLst/>
          </a:prstGeom>
        </p:spPr>
      </p:pic>
    </p:spTree>
    <p:extLst>
      <p:ext uri="{BB962C8B-B14F-4D97-AF65-F5344CB8AC3E}">
        <p14:creationId xmlns:p14="http://schemas.microsoft.com/office/powerpoint/2010/main" val="159007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_Cover Slide_b&amp;w pattern">
    <p:bg>
      <p:bgRef idx="1001">
        <a:schemeClr val="bg1"/>
      </p:bgRef>
    </p:bg>
    <p:spTree>
      <p:nvGrpSpPr>
        <p:cNvPr id="1" name=""/>
        <p:cNvGrpSpPr/>
        <p:nvPr/>
      </p:nvGrpSpPr>
      <p:grpSpPr>
        <a:xfrm>
          <a:off x="0" y="0"/>
          <a:ext cx="0" cy="0"/>
          <a:chOff x="0" y="0"/>
          <a:chExt cx="0" cy="0"/>
        </a:xfrm>
      </p:grpSpPr>
      <p:pic>
        <p:nvPicPr>
          <p:cNvPr id="9" name="Picture 8" descr="A picture containing cake, white&#10;&#10;Description automatically generated">
            <a:extLst>
              <a:ext uri="{FF2B5EF4-FFF2-40B4-BE49-F238E27FC236}">
                <a16:creationId xmlns:a16="http://schemas.microsoft.com/office/drawing/2014/main" id="{8DBF9D09-3265-C446-805E-B892AC9E60F3}"/>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7" name="Rectangle 6">
            <a:extLst>
              <a:ext uri="{FF2B5EF4-FFF2-40B4-BE49-F238E27FC236}">
                <a16:creationId xmlns:a16="http://schemas.microsoft.com/office/drawing/2014/main" id="{6F61DA9B-C64B-D541-955A-BA105682176A}"/>
              </a:ext>
            </a:extLst>
          </p:cNvPr>
          <p:cNvSpPr/>
          <p:nvPr userDrawn="1"/>
        </p:nvSpPr>
        <p:spPr>
          <a:xfrm>
            <a:off x="1047963" y="1504506"/>
            <a:ext cx="5959011" cy="5353494"/>
          </a:xfrm>
          <a:prstGeom prst="rect">
            <a:avLst/>
          </a:prstGeom>
          <a:solidFill>
            <a:srgbClr val="E5E4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9873873-47F5-9C43-B859-18E83DEA2A05}"/>
              </a:ext>
            </a:extLst>
          </p:cNvPr>
          <p:cNvSpPr>
            <a:spLocks noGrp="1"/>
          </p:cNvSpPr>
          <p:nvPr>
            <p:ph type="title" hasCustomPrompt="1"/>
          </p:nvPr>
        </p:nvSpPr>
        <p:spPr>
          <a:xfrm>
            <a:off x="1765128" y="2807630"/>
            <a:ext cx="4546943" cy="1875826"/>
          </a:xfrm>
          <a:noFill/>
        </p:spPr>
        <p:txBody>
          <a:bodyPr lIns="0" rIns="0">
            <a:normAutofit/>
          </a:bodyPr>
          <a:lstStyle>
            <a:lvl1pPr>
              <a:lnSpc>
                <a:spcPts val="4200"/>
              </a:lnSpc>
              <a:defRPr sz="3600">
                <a:solidFill>
                  <a:schemeClr val="tx1"/>
                </a:solidFill>
              </a:defRPr>
            </a:lvl1pPr>
          </a:lstStyle>
          <a:p>
            <a:r>
              <a:rPr lang="en-US"/>
              <a:t>Add in your title for the event in here</a:t>
            </a:r>
          </a:p>
        </p:txBody>
      </p:sp>
      <p:sp>
        <p:nvSpPr>
          <p:cNvPr id="12" name="Text Placeholder 11">
            <a:extLst>
              <a:ext uri="{FF2B5EF4-FFF2-40B4-BE49-F238E27FC236}">
                <a16:creationId xmlns:a16="http://schemas.microsoft.com/office/drawing/2014/main" id="{77DDB8B9-8F26-184D-9D4A-BE040F80315D}"/>
              </a:ext>
            </a:extLst>
          </p:cNvPr>
          <p:cNvSpPr>
            <a:spLocks noGrp="1"/>
          </p:cNvSpPr>
          <p:nvPr>
            <p:ph type="body" sz="quarter" idx="12" hasCustomPrompt="1"/>
          </p:nvPr>
        </p:nvSpPr>
        <p:spPr>
          <a:xfrm>
            <a:off x="1776260" y="4777013"/>
            <a:ext cx="4546943" cy="728663"/>
          </a:xfrm>
        </p:spPr>
        <p:txBody>
          <a:bodyPr lIns="0" rIns="0">
            <a:noAutofit/>
          </a:bodyPr>
          <a:lstStyle>
            <a:lvl1pPr marL="0" indent="0">
              <a:lnSpc>
                <a:spcPts val="2600"/>
              </a:lnSpc>
              <a:buNone/>
              <a:defRPr sz="2200"/>
            </a:lvl1pPr>
            <a:lvl2pPr marL="457200" indent="0">
              <a:buNone/>
              <a:defRPr sz="1800"/>
            </a:lvl2pPr>
            <a:lvl3pPr marL="914400" indent="0">
              <a:buNone/>
              <a:defRPr sz="1800"/>
            </a:lvl3pPr>
            <a:lvl4pPr marL="1371600" indent="0">
              <a:buNone/>
              <a:defRPr sz="1800"/>
            </a:lvl4pPr>
            <a:lvl5pPr marL="1828800" indent="0">
              <a:buNone/>
              <a:defRPr sz="1800"/>
            </a:lvl5pPr>
          </a:lstStyle>
          <a:p>
            <a:pPr lvl="0"/>
            <a:r>
              <a:rPr lang="en-US"/>
              <a:t>Name Here | May 15, 2020</a:t>
            </a:r>
          </a:p>
        </p:txBody>
      </p:sp>
      <p:sp>
        <p:nvSpPr>
          <p:cNvPr id="3" name="Rectangle 2">
            <a:extLst>
              <a:ext uri="{FF2B5EF4-FFF2-40B4-BE49-F238E27FC236}">
                <a16:creationId xmlns:a16="http://schemas.microsoft.com/office/drawing/2014/main" id="{CAB7FEEB-B068-2549-AFE0-CE55524C70AD}"/>
              </a:ext>
            </a:extLst>
          </p:cNvPr>
          <p:cNvSpPr/>
          <p:nvPr userDrawn="1"/>
        </p:nvSpPr>
        <p:spPr>
          <a:xfrm>
            <a:off x="1047963" y="1409412"/>
            <a:ext cx="5959011" cy="1360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34EAC98C-21FC-2E4B-9C17-D2E7FDA0CEE3}"/>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65128" y="1974174"/>
            <a:ext cx="1919305" cy="651616"/>
          </a:xfrm>
          <a:prstGeom prst="rect">
            <a:avLst/>
          </a:prstGeom>
        </p:spPr>
      </p:pic>
    </p:spTree>
    <p:extLst>
      <p:ext uri="{BB962C8B-B14F-4D97-AF65-F5344CB8AC3E}">
        <p14:creationId xmlns:p14="http://schemas.microsoft.com/office/powerpoint/2010/main" val="30812055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Focus Series_Cover Slide">
    <p:bg>
      <p:bgPr>
        <a:solidFill>
          <a:srgbClr val="E5E4E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77CFC397-03BC-994B-A541-549AB7A04A5B}"/>
              </a:ext>
            </a:extLst>
          </p:cNvPr>
          <p:cNvSpPr/>
          <p:nvPr userDrawn="1"/>
        </p:nvSpPr>
        <p:spPr>
          <a:xfrm>
            <a:off x="0" y="5462649"/>
            <a:ext cx="12219709" cy="641268"/>
          </a:xfrm>
          <a:custGeom>
            <a:avLst/>
            <a:gdLst>
              <a:gd name="connsiteX0" fmla="*/ 0 w 12219709"/>
              <a:gd name="connsiteY0" fmla="*/ 166255 h 641268"/>
              <a:gd name="connsiteX1" fmla="*/ 5593278 w 12219709"/>
              <a:gd name="connsiteY1" fmla="*/ 130629 h 641268"/>
              <a:gd name="connsiteX2" fmla="*/ 7980218 w 12219709"/>
              <a:gd name="connsiteY2" fmla="*/ 641268 h 641268"/>
              <a:gd name="connsiteX3" fmla="*/ 9809018 w 12219709"/>
              <a:gd name="connsiteY3" fmla="*/ 47502 h 641268"/>
              <a:gd name="connsiteX4" fmla="*/ 12219709 w 12219709"/>
              <a:gd name="connsiteY4" fmla="*/ 0 h 641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19709" h="641268">
                <a:moveTo>
                  <a:pt x="0" y="166255"/>
                </a:moveTo>
                <a:lnTo>
                  <a:pt x="5593278" y="130629"/>
                </a:lnTo>
                <a:lnTo>
                  <a:pt x="7980218" y="641268"/>
                </a:lnTo>
                <a:lnTo>
                  <a:pt x="9809018" y="47502"/>
                </a:lnTo>
                <a:lnTo>
                  <a:pt x="12219709" y="0"/>
                </a:lnTo>
              </a:path>
            </a:pathLst>
          </a:custGeom>
          <a:noFill/>
          <a:ln>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25B76C28-B695-7B46-BFB3-47AA6FAAA97A}"/>
              </a:ext>
            </a:extLst>
          </p:cNvPr>
          <p:cNvSpPr/>
          <p:nvPr userDrawn="1"/>
        </p:nvSpPr>
        <p:spPr>
          <a:xfrm>
            <a:off x="-51459" y="5287674"/>
            <a:ext cx="12243459" cy="890649"/>
          </a:xfrm>
          <a:custGeom>
            <a:avLst/>
            <a:gdLst>
              <a:gd name="connsiteX0" fmla="*/ 0 w 12243459"/>
              <a:gd name="connsiteY0" fmla="*/ 0 h 890649"/>
              <a:gd name="connsiteX1" fmla="*/ 6531428 w 12243459"/>
              <a:gd name="connsiteY1" fmla="*/ 890649 h 890649"/>
              <a:gd name="connsiteX2" fmla="*/ 8193974 w 12243459"/>
              <a:gd name="connsiteY2" fmla="*/ 463137 h 890649"/>
              <a:gd name="connsiteX3" fmla="*/ 12243459 w 12243459"/>
              <a:gd name="connsiteY3" fmla="*/ 451262 h 890649"/>
            </a:gdLst>
            <a:ahLst/>
            <a:cxnLst>
              <a:cxn ang="0">
                <a:pos x="connsiteX0" y="connsiteY0"/>
              </a:cxn>
              <a:cxn ang="0">
                <a:pos x="connsiteX1" y="connsiteY1"/>
              </a:cxn>
              <a:cxn ang="0">
                <a:pos x="connsiteX2" y="connsiteY2"/>
              </a:cxn>
              <a:cxn ang="0">
                <a:pos x="connsiteX3" y="connsiteY3"/>
              </a:cxn>
            </a:cxnLst>
            <a:rect l="l" t="t" r="r" b="b"/>
            <a:pathLst>
              <a:path w="12243459" h="890649">
                <a:moveTo>
                  <a:pt x="0" y="0"/>
                </a:moveTo>
                <a:lnTo>
                  <a:pt x="6531428" y="890649"/>
                </a:lnTo>
                <a:lnTo>
                  <a:pt x="8193974" y="463137"/>
                </a:lnTo>
                <a:lnTo>
                  <a:pt x="12243459" y="451262"/>
                </a:lnTo>
              </a:path>
            </a:pathLst>
          </a:custGeom>
          <a:noFill/>
          <a:ln>
            <a:solidFill>
              <a:srgbClr val="7578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screenshot of a cell phone&#10;&#10;Description automatically generated">
            <a:extLst>
              <a:ext uri="{FF2B5EF4-FFF2-40B4-BE49-F238E27FC236}">
                <a16:creationId xmlns:a16="http://schemas.microsoft.com/office/drawing/2014/main" id="{53D0D924-4937-2C4E-892A-F60B4AD49576}"/>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615241" y="3463901"/>
            <a:ext cx="1094557" cy="1141589"/>
          </a:xfrm>
          <a:prstGeom prst="rect">
            <a:avLst/>
          </a:prstGeom>
        </p:spPr>
      </p:pic>
      <p:pic>
        <p:nvPicPr>
          <p:cNvPr id="13" name="Picture 12" descr="A close up of a logo&#10;&#10;Description automatically generated">
            <a:extLst>
              <a:ext uri="{FF2B5EF4-FFF2-40B4-BE49-F238E27FC236}">
                <a16:creationId xmlns:a16="http://schemas.microsoft.com/office/drawing/2014/main" id="{ECD67DBA-1BDA-4A4B-90DE-4856AF287F42}"/>
              </a:ext>
            </a:extLst>
          </p:cNvPr>
          <p:cNvPicPr>
            <a:picLocks noChangeAspect="1"/>
          </p:cNvPicPr>
          <p:nvPr userDrawn="1"/>
        </p:nvPicPr>
        <p:blipFill rotWithShape="1">
          <a:blip r:embed="rId3" cstate="screen">
            <a:extLst>
              <a:ext uri="{28A0092B-C50C-407E-A947-70E740481C1C}">
                <a14:useLocalDpi xmlns:a14="http://schemas.microsoft.com/office/drawing/2010/main" val="0"/>
              </a:ext>
            </a:extLst>
          </a:blip>
          <a:srcRect/>
          <a:stretch/>
        </p:blipFill>
        <p:spPr>
          <a:xfrm>
            <a:off x="873760" y="940816"/>
            <a:ext cx="4277360" cy="4450080"/>
          </a:xfrm>
          <a:prstGeom prst="rect">
            <a:avLst/>
          </a:prstGeom>
        </p:spPr>
      </p:pic>
      <p:sp>
        <p:nvSpPr>
          <p:cNvPr id="17" name="Text Placeholder 2">
            <a:extLst>
              <a:ext uri="{FF2B5EF4-FFF2-40B4-BE49-F238E27FC236}">
                <a16:creationId xmlns:a16="http://schemas.microsoft.com/office/drawing/2014/main" id="{9F350BC2-C499-2A40-831F-9264C0420AEA}"/>
              </a:ext>
            </a:extLst>
          </p:cNvPr>
          <p:cNvSpPr>
            <a:spLocks noGrp="1"/>
          </p:cNvSpPr>
          <p:nvPr>
            <p:ph type="body" sz="quarter" idx="13"/>
          </p:nvPr>
        </p:nvSpPr>
        <p:spPr>
          <a:xfrm>
            <a:off x="6291708" y="4305989"/>
            <a:ext cx="4904147" cy="776751"/>
          </a:xfrm>
        </p:spPr>
        <p:txBody>
          <a:bodyPr wrap="square" lIns="0" rIns="0">
            <a:spAutoFit/>
          </a:bodyPr>
          <a:lstStyle>
            <a:lvl1pPr marL="0" indent="0">
              <a:lnSpc>
                <a:spcPts val="2600"/>
              </a:lnSpc>
              <a:spcAft>
                <a:spcPts val="0"/>
              </a:spcAft>
              <a:buNone/>
              <a:defRPr sz="2200"/>
            </a:lvl1pPr>
            <a:lvl2pPr marL="457200" indent="0">
              <a:lnSpc>
                <a:spcPts val="2400"/>
              </a:lnSpc>
              <a:spcAft>
                <a:spcPts val="0"/>
              </a:spcAft>
              <a:buFont typeface="Arial" panose="020B0604020202020204" pitchFamily="34" charset="0"/>
              <a:buNone/>
              <a:defRPr sz="1800"/>
            </a:lvl2pPr>
            <a:lvl3pPr marL="914400" indent="0">
              <a:buNone/>
              <a:defRPr/>
            </a:lvl3pPr>
          </a:lstStyle>
          <a:p>
            <a:pPr lvl="0"/>
            <a:r>
              <a:rPr lang="en-US"/>
              <a:t>Click to edit Master text styles</a:t>
            </a:r>
          </a:p>
          <a:p>
            <a:pPr lvl="1"/>
            <a:r>
              <a:rPr lang="en-US"/>
              <a:t>Second level</a:t>
            </a:r>
          </a:p>
        </p:txBody>
      </p:sp>
      <p:pic>
        <p:nvPicPr>
          <p:cNvPr id="18" name="Graphic 17">
            <a:extLst>
              <a:ext uri="{FF2B5EF4-FFF2-40B4-BE49-F238E27FC236}">
                <a16:creationId xmlns:a16="http://schemas.microsoft.com/office/drawing/2014/main" id="{4FC2423A-CB95-6B46-91FF-044EF458FD93}"/>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93869" y="1201911"/>
            <a:ext cx="1919305" cy="651616"/>
          </a:xfrm>
          <a:prstGeom prst="rect">
            <a:avLst/>
          </a:prstGeom>
        </p:spPr>
      </p:pic>
      <p:sp>
        <p:nvSpPr>
          <p:cNvPr id="6" name="Text Placeholder 5">
            <a:extLst>
              <a:ext uri="{FF2B5EF4-FFF2-40B4-BE49-F238E27FC236}">
                <a16:creationId xmlns:a16="http://schemas.microsoft.com/office/drawing/2014/main" id="{4AEB7BD1-54BB-E141-9337-157AD5D85E14}"/>
              </a:ext>
            </a:extLst>
          </p:cNvPr>
          <p:cNvSpPr>
            <a:spLocks noGrp="1"/>
          </p:cNvSpPr>
          <p:nvPr>
            <p:ph type="body" sz="quarter" idx="14"/>
          </p:nvPr>
        </p:nvSpPr>
        <p:spPr>
          <a:xfrm>
            <a:off x="6292215" y="1860746"/>
            <a:ext cx="4903788" cy="2331720"/>
          </a:xfrm>
        </p:spPr>
        <p:txBody>
          <a:bodyPr lIns="0" rIns="0" anchor="ctr" anchorCtr="0"/>
          <a:lstStyle>
            <a:lvl1pPr marL="0" indent="0">
              <a:lnSpc>
                <a:spcPts val="4200"/>
              </a:lnSpc>
              <a:buNone/>
              <a:defRPr sz="3600"/>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a:p>
            <a:pPr lvl="1"/>
            <a:endParaRPr lang="en-US"/>
          </a:p>
        </p:txBody>
      </p:sp>
    </p:spTree>
    <p:extLst>
      <p:ext uri="{BB962C8B-B14F-4D97-AF65-F5344CB8AC3E}">
        <p14:creationId xmlns:p14="http://schemas.microsoft.com/office/powerpoint/2010/main" val="2168849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guide id="3" pos="2112">
          <p15:clr>
            <a:srgbClr val="FBAE40"/>
          </p15:clr>
        </p15:guide>
        <p15:guide id="4" pos="2976">
          <p15:clr>
            <a:srgbClr val="FBAE40"/>
          </p15:clr>
        </p15:guide>
        <p15:guide id="5" pos="936">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1_Speaker Title Slide_dk grey w/ pattern">
    <p:bg>
      <p:bgPr>
        <a:solidFill>
          <a:srgbClr val="333333"/>
        </a:solidFill>
        <a:effectLst/>
      </p:bgPr>
    </p:bg>
    <p:spTree>
      <p:nvGrpSpPr>
        <p:cNvPr id="1" name=""/>
        <p:cNvGrpSpPr/>
        <p:nvPr/>
      </p:nvGrpSpPr>
      <p:grpSpPr>
        <a:xfrm>
          <a:off x="0" y="0"/>
          <a:ext cx="0" cy="0"/>
          <a:chOff x="0" y="0"/>
          <a:chExt cx="0" cy="0"/>
        </a:xfrm>
      </p:grpSpPr>
      <p:pic>
        <p:nvPicPr>
          <p:cNvPr id="6" name="Picture 5" descr="A picture containing piece, speaker, white, large&#10;&#10;Description automatically generated">
            <a:extLst>
              <a:ext uri="{FF2B5EF4-FFF2-40B4-BE49-F238E27FC236}">
                <a16:creationId xmlns:a16="http://schemas.microsoft.com/office/drawing/2014/main" id="{92530D68-8A99-E34E-AAAC-F87C3CF9E63F}"/>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r="-1"/>
          <a:stretch/>
        </p:blipFill>
        <p:spPr>
          <a:xfrm>
            <a:off x="0" y="-1559"/>
            <a:ext cx="12192000" cy="6859560"/>
          </a:xfrm>
          <a:prstGeom prst="rect">
            <a:avLst/>
          </a:prstGeom>
        </p:spPr>
      </p:pic>
      <p:sp>
        <p:nvSpPr>
          <p:cNvPr id="2" name="Title 1">
            <a:extLst>
              <a:ext uri="{FF2B5EF4-FFF2-40B4-BE49-F238E27FC236}">
                <a16:creationId xmlns:a16="http://schemas.microsoft.com/office/drawing/2014/main" id="{5B35FF63-CF76-4FF0-8B68-D5F6F64E72D1}"/>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bg1"/>
                </a:solidFill>
              </a:defRPr>
            </a:lvl1pPr>
          </a:lstStyle>
          <a:p>
            <a:r>
              <a:rPr lang="en-US"/>
              <a:t>Speaker Name</a:t>
            </a:r>
          </a:p>
        </p:txBody>
      </p:sp>
      <p:sp>
        <p:nvSpPr>
          <p:cNvPr id="3" name="Subtitle 2">
            <a:extLst>
              <a:ext uri="{FF2B5EF4-FFF2-40B4-BE49-F238E27FC236}">
                <a16:creationId xmlns:a16="http://schemas.microsoft.com/office/drawing/2014/main" id="{EDA575F3-6FC2-40D9-91F5-E8B746026227}"/>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Tree>
    <p:extLst>
      <p:ext uri="{BB962C8B-B14F-4D97-AF65-F5344CB8AC3E}">
        <p14:creationId xmlns:p14="http://schemas.microsoft.com/office/powerpoint/2010/main" val="3510938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Speaker Title Slide_lt grey">
    <p:bg>
      <p:bgPr>
        <a:solidFill>
          <a:srgbClr val="E5E4E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034089-296B-8742-AE5C-4872DBCC3FFB}"/>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9409814" y="0"/>
            <a:ext cx="2782186" cy="3448991"/>
          </a:xfrm>
          <a:prstGeom prst="rect">
            <a:avLst/>
          </a:prstGeom>
        </p:spPr>
      </p:pic>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6" name="Title 1">
            <a:extLst>
              <a:ext uri="{FF2B5EF4-FFF2-40B4-BE49-F238E27FC236}">
                <a16:creationId xmlns:a16="http://schemas.microsoft.com/office/drawing/2014/main" id="{0B0D32DC-FADB-0D44-B598-B704B6550F3D}"/>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7" name="Subtitle 2">
            <a:extLst>
              <a:ext uri="{FF2B5EF4-FFF2-40B4-BE49-F238E27FC236}">
                <a16:creationId xmlns:a16="http://schemas.microsoft.com/office/drawing/2014/main" id="{2ED60E39-2DCC-F949-9811-08748CA0ACA9}"/>
              </a:ext>
            </a:extLst>
          </p:cNvPr>
          <p:cNvSpPr>
            <a:spLocks noGrp="1"/>
          </p:cNvSpPr>
          <p:nvPr>
            <p:ph type="subTitle" idx="1" hasCustomPrompt="1"/>
          </p:nvPr>
        </p:nvSpPr>
        <p:spPr>
          <a:xfrm>
            <a:off x="2182239" y="3654970"/>
            <a:ext cx="7827523" cy="1655762"/>
          </a:xfrm>
        </p:spPr>
        <p:txBody>
          <a:bodyPr/>
          <a:lstStyle>
            <a:lvl1pPr marL="0" indent="0" algn="ctr">
              <a:buFont typeface="Arial" panose="020B0604020202020204" pitchFamily="34" charset="0"/>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3902522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Speaker Title Slide_white w/ gri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itting, large&#10;&#10;Description automatically generated">
            <a:extLst>
              <a:ext uri="{FF2B5EF4-FFF2-40B4-BE49-F238E27FC236}">
                <a16:creationId xmlns:a16="http://schemas.microsoft.com/office/drawing/2014/main" id="{206186AC-9FF2-194A-99A6-3DE9DAF8117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771" y="0"/>
            <a:ext cx="12186458" cy="6858000"/>
          </a:xfrm>
          <a:prstGeom prst="rect">
            <a:avLst/>
          </a:prstGeom>
        </p:spPr>
      </p:pic>
      <p:sp>
        <p:nvSpPr>
          <p:cNvPr id="5" name="Footer Placeholder 4">
            <a:extLst>
              <a:ext uri="{FF2B5EF4-FFF2-40B4-BE49-F238E27FC236}">
                <a16:creationId xmlns:a16="http://schemas.microsoft.com/office/drawing/2014/main" id="{C52F8DEC-7876-4889-8A85-CE1E8073197A}"/>
              </a:ext>
            </a:extLst>
          </p:cNvPr>
          <p:cNvSpPr>
            <a:spLocks noGrp="1"/>
          </p:cNvSpPr>
          <p:nvPr>
            <p:ph type="ftr" sz="quarter" idx="11"/>
          </p:nvPr>
        </p:nvSpPr>
        <p:spPr/>
        <p:txBody>
          <a:bodyPr/>
          <a:lstStyle/>
          <a:p>
            <a:r>
              <a:rPr lang="en-US"/>
              <a:t>Fidelity Internal Information </a:t>
            </a:r>
          </a:p>
        </p:txBody>
      </p:sp>
      <p:sp>
        <p:nvSpPr>
          <p:cNvPr id="6" name="Title 1">
            <a:extLst>
              <a:ext uri="{FF2B5EF4-FFF2-40B4-BE49-F238E27FC236}">
                <a16:creationId xmlns:a16="http://schemas.microsoft.com/office/drawing/2014/main" id="{C7DCA9FA-F5D9-C34D-9F1B-240FAFEEFE71}"/>
              </a:ext>
            </a:extLst>
          </p:cNvPr>
          <p:cNvSpPr>
            <a:spLocks noGrp="1"/>
          </p:cNvSpPr>
          <p:nvPr>
            <p:ph type="ctrTitle" hasCustomPrompt="1"/>
          </p:nvPr>
        </p:nvSpPr>
        <p:spPr>
          <a:xfrm>
            <a:off x="2182239" y="1058565"/>
            <a:ext cx="7827523" cy="2387600"/>
          </a:xfrm>
        </p:spPr>
        <p:txBody>
          <a:bodyPr anchor="b">
            <a:normAutofit/>
          </a:bodyPr>
          <a:lstStyle>
            <a:lvl1pPr algn="ctr">
              <a:defRPr sz="4000">
                <a:solidFill>
                  <a:schemeClr val="tx1"/>
                </a:solidFill>
              </a:defRPr>
            </a:lvl1pPr>
          </a:lstStyle>
          <a:p>
            <a:r>
              <a:rPr lang="en-US"/>
              <a:t>Speaker Name</a:t>
            </a:r>
          </a:p>
        </p:txBody>
      </p:sp>
      <p:sp>
        <p:nvSpPr>
          <p:cNvPr id="8" name="Subtitle 2">
            <a:extLst>
              <a:ext uri="{FF2B5EF4-FFF2-40B4-BE49-F238E27FC236}">
                <a16:creationId xmlns:a16="http://schemas.microsoft.com/office/drawing/2014/main" id="{4508F32D-9C42-B346-BD68-656E51168B53}"/>
              </a:ext>
            </a:extLst>
          </p:cNvPr>
          <p:cNvSpPr>
            <a:spLocks noGrp="1"/>
          </p:cNvSpPr>
          <p:nvPr>
            <p:ph type="subTitle" idx="1" hasCustomPrompt="1"/>
          </p:nvPr>
        </p:nvSpPr>
        <p:spPr>
          <a:xfrm>
            <a:off x="2182239" y="3654970"/>
            <a:ext cx="7827523" cy="1655762"/>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Byline/Speaker title here</a:t>
            </a:r>
          </a:p>
        </p:txBody>
      </p:sp>
    </p:spTree>
    <p:extLst>
      <p:ext uri="{BB962C8B-B14F-4D97-AF65-F5344CB8AC3E}">
        <p14:creationId xmlns:p14="http://schemas.microsoft.com/office/powerpoint/2010/main" val="4057344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94.xml"/><Relationship Id="rId18" Type="http://schemas.openxmlformats.org/officeDocument/2006/relationships/slideLayout" Target="../slideLayouts/slideLayout99.xml"/><Relationship Id="rId26" Type="http://schemas.openxmlformats.org/officeDocument/2006/relationships/slideLayout" Target="../slideLayouts/slideLayout107.xml"/><Relationship Id="rId39" Type="http://schemas.openxmlformats.org/officeDocument/2006/relationships/slideLayout" Target="../slideLayouts/slideLayout120.xml"/><Relationship Id="rId21" Type="http://schemas.openxmlformats.org/officeDocument/2006/relationships/slideLayout" Target="../slideLayouts/slideLayout102.xml"/><Relationship Id="rId34" Type="http://schemas.openxmlformats.org/officeDocument/2006/relationships/slideLayout" Target="../slideLayouts/slideLayout115.xml"/><Relationship Id="rId42" Type="http://schemas.openxmlformats.org/officeDocument/2006/relationships/slideLayout" Target="../slideLayouts/slideLayout123.xml"/><Relationship Id="rId47" Type="http://schemas.openxmlformats.org/officeDocument/2006/relationships/slideLayout" Target="../slideLayouts/slideLayout128.xml"/><Relationship Id="rId50" Type="http://schemas.openxmlformats.org/officeDocument/2006/relationships/slideLayout" Target="../slideLayouts/slideLayout131.xml"/><Relationship Id="rId55" Type="http://schemas.openxmlformats.org/officeDocument/2006/relationships/slideLayout" Target="../slideLayouts/slideLayout136.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6" Type="http://schemas.openxmlformats.org/officeDocument/2006/relationships/slideLayout" Target="../slideLayouts/slideLayout97.xml"/><Relationship Id="rId29" Type="http://schemas.openxmlformats.org/officeDocument/2006/relationships/slideLayout" Target="../slideLayouts/slideLayout110.xml"/><Relationship Id="rId11" Type="http://schemas.openxmlformats.org/officeDocument/2006/relationships/slideLayout" Target="../slideLayouts/slideLayout92.xml"/><Relationship Id="rId24" Type="http://schemas.openxmlformats.org/officeDocument/2006/relationships/slideLayout" Target="../slideLayouts/slideLayout105.xml"/><Relationship Id="rId32" Type="http://schemas.openxmlformats.org/officeDocument/2006/relationships/slideLayout" Target="../slideLayouts/slideLayout113.xml"/><Relationship Id="rId37" Type="http://schemas.openxmlformats.org/officeDocument/2006/relationships/slideLayout" Target="../slideLayouts/slideLayout118.xml"/><Relationship Id="rId40" Type="http://schemas.openxmlformats.org/officeDocument/2006/relationships/slideLayout" Target="../slideLayouts/slideLayout121.xml"/><Relationship Id="rId45" Type="http://schemas.openxmlformats.org/officeDocument/2006/relationships/slideLayout" Target="../slideLayouts/slideLayout126.xml"/><Relationship Id="rId53" Type="http://schemas.openxmlformats.org/officeDocument/2006/relationships/slideLayout" Target="../slideLayouts/slideLayout134.xml"/><Relationship Id="rId58" Type="http://schemas.openxmlformats.org/officeDocument/2006/relationships/slideLayout" Target="../slideLayouts/slideLayout139.xml"/><Relationship Id="rId5" Type="http://schemas.openxmlformats.org/officeDocument/2006/relationships/slideLayout" Target="../slideLayouts/slideLayout86.xml"/><Relationship Id="rId61" Type="http://schemas.openxmlformats.org/officeDocument/2006/relationships/theme" Target="../theme/theme2.xml"/><Relationship Id="rId19" Type="http://schemas.openxmlformats.org/officeDocument/2006/relationships/slideLayout" Target="../slideLayouts/slideLayout100.xml"/><Relationship Id="rId14" Type="http://schemas.openxmlformats.org/officeDocument/2006/relationships/slideLayout" Target="../slideLayouts/slideLayout95.xml"/><Relationship Id="rId22" Type="http://schemas.openxmlformats.org/officeDocument/2006/relationships/slideLayout" Target="../slideLayouts/slideLayout103.xml"/><Relationship Id="rId27" Type="http://schemas.openxmlformats.org/officeDocument/2006/relationships/slideLayout" Target="../slideLayouts/slideLayout108.xml"/><Relationship Id="rId30" Type="http://schemas.openxmlformats.org/officeDocument/2006/relationships/slideLayout" Target="../slideLayouts/slideLayout111.xml"/><Relationship Id="rId35" Type="http://schemas.openxmlformats.org/officeDocument/2006/relationships/slideLayout" Target="../slideLayouts/slideLayout116.xml"/><Relationship Id="rId43" Type="http://schemas.openxmlformats.org/officeDocument/2006/relationships/slideLayout" Target="../slideLayouts/slideLayout124.xml"/><Relationship Id="rId48" Type="http://schemas.openxmlformats.org/officeDocument/2006/relationships/slideLayout" Target="../slideLayouts/slideLayout129.xml"/><Relationship Id="rId56" Type="http://schemas.openxmlformats.org/officeDocument/2006/relationships/slideLayout" Target="../slideLayouts/slideLayout137.xml"/><Relationship Id="rId8" Type="http://schemas.openxmlformats.org/officeDocument/2006/relationships/slideLayout" Target="../slideLayouts/slideLayout89.xml"/><Relationship Id="rId51" Type="http://schemas.openxmlformats.org/officeDocument/2006/relationships/slideLayout" Target="../slideLayouts/slideLayout132.xml"/><Relationship Id="rId3" Type="http://schemas.openxmlformats.org/officeDocument/2006/relationships/slideLayout" Target="../slideLayouts/slideLayout84.xml"/><Relationship Id="rId12" Type="http://schemas.openxmlformats.org/officeDocument/2006/relationships/slideLayout" Target="../slideLayouts/slideLayout93.xml"/><Relationship Id="rId17" Type="http://schemas.openxmlformats.org/officeDocument/2006/relationships/slideLayout" Target="../slideLayouts/slideLayout98.xml"/><Relationship Id="rId25" Type="http://schemas.openxmlformats.org/officeDocument/2006/relationships/slideLayout" Target="../slideLayouts/slideLayout106.xml"/><Relationship Id="rId33" Type="http://schemas.openxmlformats.org/officeDocument/2006/relationships/slideLayout" Target="../slideLayouts/slideLayout114.xml"/><Relationship Id="rId38" Type="http://schemas.openxmlformats.org/officeDocument/2006/relationships/slideLayout" Target="../slideLayouts/slideLayout119.xml"/><Relationship Id="rId46" Type="http://schemas.openxmlformats.org/officeDocument/2006/relationships/slideLayout" Target="../slideLayouts/slideLayout127.xml"/><Relationship Id="rId59" Type="http://schemas.openxmlformats.org/officeDocument/2006/relationships/slideLayout" Target="../slideLayouts/slideLayout140.xml"/><Relationship Id="rId20" Type="http://schemas.openxmlformats.org/officeDocument/2006/relationships/slideLayout" Target="../slideLayouts/slideLayout101.xml"/><Relationship Id="rId41" Type="http://schemas.openxmlformats.org/officeDocument/2006/relationships/slideLayout" Target="../slideLayouts/slideLayout122.xml"/><Relationship Id="rId54" Type="http://schemas.openxmlformats.org/officeDocument/2006/relationships/slideLayout" Target="../slideLayouts/slideLayout135.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5" Type="http://schemas.openxmlformats.org/officeDocument/2006/relationships/slideLayout" Target="../slideLayouts/slideLayout96.xml"/><Relationship Id="rId23" Type="http://schemas.openxmlformats.org/officeDocument/2006/relationships/slideLayout" Target="../slideLayouts/slideLayout104.xml"/><Relationship Id="rId28" Type="http://schemas.openxmlformats.org/officeDocument/2006/relationships/slideLayout" Target="../slideLayouts/slideLayout109.xml"/><Relationship Id="rId36" Type="http://schemas.openxmlformats.org/officeDocument/2006/relationships/slideLayout" Target="../slideLayouts/slideLayout117.xml"/><Relationship Id="rId49" Type="http://schemas.openxmlformats.org/officeDocument/2006/relationships/slideLayout" Target="../slideLayouts/slideLayout130.xml"/><Relationship Id="rId57" Type="http://schemas.openxmlformats.org/officeDocument/2006/relationships/slideLayout" Target="../slideLayouts/slideLayout138.xml"/><Relationship Id="rId10" Type="http://schemas.openxmlformats.org/officeDocument/2006/relationships/slideLayout" Target="../slideLayouts/slideLayout91.xml"/><Relationship Id="rId31" Type="http://schemas.openxmlformats.org/officeDocument/2006/relationships/slideLayout" Target="../slideLayouts/slideLayout112.xml"/><Relationship Id="rId44" Type="http://schemas.openxmlformats.org/officeDocument/2006/relationships/slideLayout" Target="../slideLayouts/slideLayout125.xml"/><Relationship Id="rId52" Type="http://schemas.openxmlformats.org/officeDocument/2006/relationships/slideLayout" Target="../slideLayouts/slideLayout133.xml"/><Relationship Id="rId60" Type="http://schemas.openxmlformats.org/officeDocument/2006/relationships/slideLayout" Target="../slideLayouts/slideLayout14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3.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4.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9D1480-5BFA-44DE-8EFB-F863D333496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7546638-B33E-4DFD-88B2-EC956D20067F}"/>
              </a:ext>
            </a:extLst>
          </p:cNvPr>
          <p:cNvSpPr>
            <a:spLocks noGrp="1"/>
          </p:cNvSpPr>
          <p:nvPr>
            <p:ph type="body" idx="1"/>
          </p:nvPr>
        </p:nvSpPr>
        <p:spPr>
          <a:xfrm>
            <a:off x="1949824" y="1825625"/>
            <a:ext cx="828338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56173203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741" r:id="rId18"/>
    <p:sldLayoutId id="2147483742" r:id="rId19"/>
    <p:sldLayoutId id="2147483743" r:id="rId20"/>
    <p:sldLayoutId id="2147483744" r:id="rId21"/>
    <p:sldLayoutId id="2147483745" r:id="rId22"/>
    <p:sldLayoutId id="2147483746" r:id="rId23"/>
    <p:sldLayoutId id="2147483747" r:id="rId24"/>
    <p:sldLayoutId id="2147483748" r:id="rId25"/>
    <p:sldLayoutId id="2147483749" r:id="rId26"/>
    <p:sldLayoutId id="2147483750" r:id="rId27"/>
    <p:sldLayoutId id="2147483751" r:id="rId28"/>
    <p:sldLayoutId id="2147483752" r:id="rId29"/>
    <p:sldLayoutId id="2147483753" r:id="rId30"/>
    <p:sldLayoutId id="2147483754" r:id="rId31"/>
    <p:sldLayoutId id="2147483755" r:id="rId32"/>
    <p:sldLayoutId id="2147483756" r:id="rId33"/>
    <p:sldLayoutId id="2147483757" r:id="rId34"/>
    <p:sldLayoutId id="2147483758" r:id="rId35"/>
    <p:sldLayoutId id="2147483759" r:id="rId36"/>
    <p:sldLayoutId id="2147483760" r:id="rId37"/>
    <p:sldLayoutId id="2147483761" r:id="rId38"/>
    <p:sldLayoutId id="2147483762" r:id="rId39"/>
    <p:sldLayoutId id="2147483763" r:id="rId40"/>
    <p:sldLayoutId id="2147483764" r:id="rId41"/>
    <p:sldLayoutId id="2147483765" r:id="rId42"/>
    <p:sldLayoutId id="2147483766" r:id="rId43"/>
    <p:sldLayoutId id="2147483767" r:id="rId44"/>
    <p:sldLayoutId id="2147483768" r:id="rId45"/>
    <p:sldLayoutId id="2147483769" r:id="rId46"/>
    <p:sldLayoutId id="2147483770" r:id="rId47"/>
    <p:sldLayoutId id="2147483771" r:id="rId48"/>
    <p:sldLayoutId id="2147483772" r:id="rId49"/>
    <p:sldLayoutId id="2147483773" r:id="rId50"/>
    <p:sldLayoutId id="2147483774" r:id="rId51"/>
    <p:sldLayoutId id="2147483775" r:id="rId52"/>
    <p:sldLayoutId id="2147483776" r:id="rId53"/>
    <p:sldLayoutId id="2147483777" r:id="rId54"/>
    <p:sldLayoutId id="2147483778" r:id="rId55"/>
    <p:sldLayoutId id="2147483779" r:id="rId56"/>
    <p:sldLayoutId id="2147483780" r:id="rId57"/>
    <p:sldLayoutId id="2147483781" r:id="rId58"/>
    <p:sldLayoutId id="2147484045" r:id="rId59"/>
    <p:sldLayoutId id="2147484046" r:id="rId60"/>
    <p:sldLayoutId id="2147484047" r:id="rId61"/>
    <p:sldLayoutId id="2147484049" r:id="rId62"/>
    <p:sldLayoutId id="2147484050" r:id="rId63"/>
    <p:sldLayoutId id="2147484052" r:id="rId64"/>
    <p:sldLayoutId id="2147484053" r:id="rId65"/>
    <p:sldLayoutId id="2147484055" r:id="rId66"/>
    <p:sldLayoutId id="2147484056" r:id="rId67"/>
    <p:sldLayoutId id="2147484057" r:id="rId68"/>
    <p:sldLayoutId id="2147484058" r:id="rId69"/>
    <p:sldLayoutId id="2147484059" r:id="rId70"/>
    <p:sldLayoutId id="2147484060" r:id="rId71"/>
    <p:sldLayoutId id="2147484061" r:id="rId72"/>
    <p:sldLayoutId id="2147484062" r:id="rId73"/>
    <p:sldLayoutId id="2147484063" r:id="rId74"/>
    <p:sldLayoutId id="2147484064" r:id="rId75"/>
    <p:sldLayoutId id="2147484065" r:id="rId76"/>
    <p:sldLayoutId id="2147484066" r:id="rId77"/>
    <p:sldLayoutId id="2147484067" r:id="rId78"/>
    <p:sldLayoutId id="2147484068" r:id="rId79"/>
    <p:sldLayoutId id="2147484071" r:id="rId80"/>
    <p:sldLayoutId id="2147484176" r:id="rId8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p:titleStyle>
    <p:bodyStyle>
      <a:lvl1pPr marL="228600" indent="-228600" algn="l" defTabSz="914400" rtl="0" eaLnBrk="1" latinLnBrk="0" hangingPunct="1">
        <a:lnSpc>
          <a:spcPct val="90000"/>
        </a:lnSpc>
        <a:spcBef>
          <a:spcPts val="1000"/>
        </a:spcBef>
        <a:buClr>
          <a:srgbClr val="333333"/>
        </a:buClr>
        <a:buSzPct val="100000"/>
        <a:buFont typeface="Arial" panose="020B0604020202020204" pitchFamily="34" charset="0"/>
        <a:buChar char="•"/>
        <a:defRPr sz="1800" kern="1200">
          <a:solidFill>
            <a:srgbClr val="333333"/>
          </a:solidFill>
          <a:latin typeface="Fidelity Sans" panose="020B0503030202020204" pitchFamily="34" charset="77"/>
          <a:ea typeface="+mn-ea"/>
          <a:cs typeface="+mn-cs"/>
        </a:defRPr>
      </a:lvl1pPr>
      <a:lvl2pPr marL="685800" indent="-228600" algn="l" defTabSz="914400" rtl="0" eaLnBrk="1" latinLnBrk="0" hangingPunct="1">
        <a:lnSpc>
          <a:spcPct val="90000"/>
        </a:lnSpc>
        <a:spcBef>
          <a:spcPts val="500"/>
        </a:spcBef>
        <a:buClr>
          <a:srgbClr val="333333"/>
        </a:buClr>
        <a:buSzPct val="100000"/>
        <a:buFont typeface="Arial" panose="020B0604020202020204" pitchFamily="34" charset="0"/>
        <a:buChar char="•"/>
        <a:defRPr sz="1600" kern="1200">
          <a:solidFill>
            <a:srgbClr val="333333"/>
          </a:solidFill>
          <a:latin typeface="Fidelity Sans" panose="020B0503030202020204" pitchFamily="34" charset="77"/>
          <a:ea typeface="+mn-ea"/>
          <a:cs typeface="+mn-cs"/>
        </a:defRPr>
      </a:lvl2pPr>
      <a:lvl3pPr marL="1143000" indent="-228600" algn="l" defTabSz="914400" rtl="0" eaLnBrk="1" latinLnBrk="0" hangingPunct="1">
        <a:lnSpc>
          <a:spcPct val="90000"/>
        </a:lnSpc>
        <a:spcBef>
          <a:spcPts val="500"/>
        </a:spcBef>
        <a:buClr>
          <a:srgbClr val="333333"/>
        </a:buClr>
        <a:buSzPct val="100000"/>
        <a:buFont typeface="Arial" panose="020B0604020202020204" pitchFamily="34" charset="0"/>
        <a:buChar char="•"/>
        <a:defRPr sz="1400" kern="1200">
          <a:solidFill>
            <a:srgbClr val="333333"/>
          </a:solidFill>
          <a:latin typeface="Fidelity Sans" panose="020B0503030202020204" pitchFamily="34" charset="77"/>
          <a:ea typeface="+mn-ea"/>
          <a:cs typeface="+mn-cs"/>
        </a:defRPr>
      </a:lvl3pPr>
      <a:lvl4pPr marL="1600200" indent="-228600" algn="l" defTabSz="914400" rtl="0" eaLnBrk="1" latinLnBrk="0" hangingPunct="1">
        <a:lnSpc>
          <a:spcPct val="90000"/>
        </a:lnSpc>
        <a:spcBef>
          <a:spcPts val="500"/>
        </a:spcBef>
        <a:buClr>
          <a:srgbClr val="333333"/>
        </a:buClr>
        <a:buFont typeface="System Font Regular"/>
        <a:buChar char="-"/>
        <a:defRPr sz="1800" kern="1200">
          <a:solidFill>
            <a:srgbClr val="333333"/>
          </a:solidFill>
          <a:latin typeface="Fidelity Sans" panose="020B0503030202020204" pitchFamily="34" charset="77"/>
          <a:ea typeface="+mn-ea"/>
          <a:cs typeface="+mn-cs"/>
        </a:defRPr>
      </a:lvl4pPr>
      <a:lvl5pPr marL="2057400" indent="-228600" algn="l" defTabSz="914400" rtl="0" eaLnBrk="1" latinLnBrk="0" hangingPunct="1">
        <a:lnSpc>
          <a:spcPct val="90000"/>
        </a:lnSpc>
        <a:spcBef>
          <a:spcPts val="500"/>
        </a:spcBef>
        <a:buClr>
          <a:srgbClr val="333333"/>
        </a:buClr>
        <a:buFont typeface="System Font Regular"/>
        <a:buChar char="-"/>
        <a:defRPr sz="1800" kern="1200">
          <a:solidFill>
            <a:srgbClr val="333333"/>
          </a:solidFill>
          <a:latin typeface="Fidelity Sans" panose="020B0503030202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1/23/25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Fidelity Internal Information </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1144062191"/>
      </p:ext>
    </p:extLst>
  </p:cSld>
  <p:clrMap bg1="lt1" tx1="dk1" bg2="lt2" tx2="dk2" accent1="accent1" accent2="accent2" accent3="accent3" accent4="accent4" accent5="accent5" accent6="accent6" hlink="hlink" folHlink="folHlink"/>
  <p:sldLayoutIdLst>
    <p:sldLayoutId id="2147484159" r:id="rId1"/>
    <p:sldLayoutId id="2147484160" r:id="rId2"/>
    <p:sldLayoutId id="2147484161" r:id="rId3"/>
    <p:sldLayoutId id="2147484162" r:id="rId4"/>
    <p:sldLayoutId id="2147484163" r:id="rId5"/>
    <p:sldLayoutId id="2147484164" r:id="rId6"/>
    <p:sldLayoutId id="2147484165" r:id="rId7"/>
    <p:sldLayoutId id="2147484166" r:id="rId8"/>
    <p:sldLayoutId id="2147484167" r:id="rId9"/>
    <p:sldLayoutId id="2147484168" r:id="rId10"/>
    <p:sldLayoutId id="2147484169" r:id="rId11"/>
    <p:sldLayoutId id="2147484170" r:id="rId12"/>
    <p:sldLayoutId id="2147483900" r:id="rId13"/>
    <p:sldLayoutId id="2147483902" r:id="rId14"/>
    <p:sldLayoutId id="2147483903" r:id="rId15"/>
    <p:sldLayoutId id="2147483904" r:id="rId16"/>
    <p:sldLayoutId id="2147483905" r:id="rId17"/>
    <p:sldLayoutId id="2147483906" r:id="rId18"/>
    <p:sldLayoutId id="2147483907" r:id="rId19"/>
    <p:sldLayoutId id="2147483908" r:id="rId20"/>
    <p:sldLayoutId id="2147483909" r:id="rId21"/>
    <p:sldLayoutId id="2147483910" r:id="rId22"/>
    <p:sldLayoutId id="2147483911" r:id="rId23"/>
    <p:sldLayoutId id="2147483913" r:id="rId24"/>
    <p:sldLayoutId id="2147483914" r:id="rId25"/>
    <p:sldLayoutId id="2147483916" r:id="rId26"/>
    <p:sldLayoutId id="2147483917" r:id="rId27"/>
    <p:sldLayoutId id="2147483918" r:id="rId28"/>
    <p:sldLayoutId id="2147483919" r:id="rId29"/>
    <p:sldLayoutId id="2147483921" r:id="rId30"/>
    <p:sldLayoutId id="2147483922" r:id="rId31"/>
    <p:sldLayoutId id="2147483923" r:id="rId32"/>
    <p:sldLayoutId id="2147483924" r:id="rId33"/>
    <p:sldLayoutId id="2147483925" r:id="rId34"/>
    <p:sldLayoutId id="2147483926" r:id="rId35"/>
    <p:sldLayoutId id="2147483927" r:id="rId36"/>
    <p:sldLayoutId id="2147483928" r:id="rId37"/>
    <p:sldLayoutId id="2147483929" r:id="rId38"/>
    <p:sldLayoutId id="2147483930" r:id="rId39"/>
    <p:sldLayoutId id="2147483931" r:id="rId40"/>
    <p:sldLayoutId id="2147483932" r:id="rId41"/>
    <p:sldLayoutId id="2147483933" r:id="rId42"/>
    <p:sldLayoutId id="2147483934" r:id="rId43"/>
    <p:sldLayoutId id="2147483935" r:id="rId44"/>
    <p:sldLayoutId id="2147483936" r:id="rId45"/>
    <p:sldLayoutId id="2147483937" r:id="rId46"/>
    <p:sldLayoutId id="2147483938" r:id="rId47"/>
    <p:sldLayoutId id="2147483939" r:id="rId48"/>
    <p:sldLayoutId id="2147483940" r:id="rId49"/>
    <p:sldLayoutId id="2147483941" r:id="rId50"/>
    <p:sldLayoutId id="2147483943" r:id="rId51"/>
    <p:sldLayoutId id="2147483944" r:id="rId52"/>
    <p:sldLayoutId id="2147483945" r:id="rId53"/>
    <p:sldLayoutId id="2147483946" r:id="rId54"/>
    <p:sldLayoutId id="2147483947" r:id="rId55"/>
    <p:sldLayoutId id="2147483948" r:id="rId56"/>
    <p:sldLayoutId id="2147483949" r:id="rId57"/>
    <p:sldLayoutId id="2147483950" r:id="rId58"/>
    <p:sldLayoutId id="2147483952" r:id="rId59"/>
    <p:sldLayoutId id="2147483954" r:id="rId6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7E0F1E-2EE8-A376-0339-559EECAA1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BC001B-AC90-3D10-1894-F0CC8E3800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5B0405-4E92-02A9-307E-2AD846473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727B3-F667-4B65-9E16-53B1016DFD37}" type="datetimeFigureOut">
              <a:rPr lang="en-US" smtClean="0"/>
              <a:t>1/23/25</a:t>
            </a:fld>
            <a:endParaRPr lang="en-US"/>
          </a:p>
        </p:txBody>
      </p:sp>
      <p:sp>
        <p:nvSpPr>
          <p:cNvPr id="5" name="Footer Placeholder 4">
            <a:extLst>
              <a:ext uri="{FF2B5EF4-FFF2-40B4-BE49-F238E27FC236}">
                <a16:creationId xmlns:a16="http://schemas.microsoft.com/office/drawing/2014/main" id="{8D765C46-C0EB-0AAB-4E41-1C518795B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F487DA-38F9-ED70-4F81-9D54DF759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809E54-3345-4818-9652-D37EB88482D8}" type="slidenum">
              <a:rPr lang="en-US" smtClean="0"/>
              <a:t>‹#›</a:t>
            </a:fld>
            <a:endParaRPr lang="en-US"/>
          </a:p>
        </p:txBody>
      </p:sp>
    </p:spTree>
    <p:extLst>
      <p:ext uri="{BB962C8B-B14F-4D97-AF65-F5344CB8AC3E}">
        <p14:creationId xmlns:p14="http://schemas.microsoft.com/office/powerpoint/2010/main" val="471430389"/>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0A3C61-5D78-D0F9-32CF-10D4AED00F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84903B-4644-D892-D1F3-A9C2827171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54E182-7EC6-12D1-3951-449F5BC05C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2579A6-E974-4ECC-8069-24A262DC8B4F}" type="datetimeFigureOut">
              <a:rPr lang="en-US" smtClean="0"/>
              <a:t>1/23/25</a:t>
            </a:fld>
            <a:endParaRPr lang="en-US"/>
          </a:p>
        </p:txBody>
      </p:sp>
      <p:sp>
        <p:nvSpPr>
          <p:cNvPr id="5" name="Footer Placeholder 4">
            <a:extLst>
              <a:ext uri="{FF2B5EF4-FFF2-40B4-BE49-F238E27FC236}">
                <a16:creationId xmlns:a16="http://schemas.microsoft.com/office/drawing/2014/main" id="{EACDB960-9B41-BAC8-591C-3F3460E80B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2AE0FB-CBF7-408A-C7D1-59368B20A7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0A0F67-681D-4D3D-B5B1-0A78D2972DA9}" type="slidenum">
              <a:rPr lang="en-US" smtClean="0"/>
              <a:t>‹#›</a:t>
            </a:fld>
            <a:endParaRPr lang="en-US"/>
          </a:p>
        </p:txBody>
      </p:sp>
    </p:spTree>
    <p:extLst>
      <p:ext uri="{BB962C8B-B14F-4D97-AF65-F5344CB8AC3E}">
        <p14:creationId xmlns:p14="http://schemas.microsoft.com/office/powerpoint/2010/main" val="1447204386"/>
      </p:ext>
    </p:extLst>
  </p:cSld>
  <p:clrMap bg1="lt1" tx1="dk1" bg2="lt2" tx2="dk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3.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xml"/><Relationship Id="rId1" Type="http://schemas.openxmlformats.org/officeDocument/2006/relationships/slideLayout" Target="../slideLayouts/slideLayout147.xml"/></Relationships>
</file>

<file path=ppt/slides/_rels/slide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xml"/><Relationship Id="rId1" Type="http://schemas.openxmlformats.org/officeDocument/2006/relationships/slideLayout" Target="../slideLayouts/slideLayout14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3.xml"/></Relationships>
</file>

<file path=ppt/slides/_rels/slide1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xml"/><Relationship Id="rId1" Type="http://schemas.openxmlformats.org/officeDocument/2006/relationships/slideLayout" Target="../slideLayouts/slideLayout143.xml"/><Relationship Id="rId4" Type="http://schemas.openxmlformats.org/officeDocument/2006/relationships/hyperlink" Target="https://www.maxpixel.net/Direction-Summit-Career-Arrows-Many-Peak-Man-3452579"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4.xml"/><Relationship Id="rId1" Type="http://schemas.openxmlformats.org/officeDocument/2006/relationships/slideLayout" Target="../slideLayouts/slideLayout143.xml"/><Relationship Id="rId5" Type="http://schemas.openxmlformats.org/officeDocument/2006/relationships/image" Target="../media/image66.png"/><Relationship Id="rId4" Type="http://schemas.openxmlformats.org/officeDocument/2006/relationships/hyperlink" Target="https://www.maxpixel.net/Direction-Summit-Career-Arrows-Many-Peak-Man-3452579"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53.xml"/></Relationships>
</file>

<file path=ppt/slides/_rels/slide1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6.xml"/><Relationship Id="rId1" Type="http://schemas.openxmlformats.org/officeDocument/2006/relationships/slideLayout" Target="../slideLayouts/slideLayout160.xml"/><Relationship Id="rId5" Type="http://schemas.openxmlformats.org/officeDocument/2006/relationships/image" Target="../media/image70.png"/><Relationship Id="rId4"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xml"/><Relationship Id="rId1" Type="http://schemas.openxmlformats.org/officeDocument/2006/relationships/slideLayout" Target="../slideLayouts/slideLayout153.xml"/></Relationships>
</file>

<file path=ppt/slides/_rels/slide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53.xml"/><Relationship Id="rId4" Type="http://schemas.openxmlformats.org/officeDocument/2006/relationships/image" Target="../media/image59.jf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5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6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3.xml"/></Relationships>
</file>

<file path=ppt/slides/_rels/slide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11AB7FA-B84B-5047-A1C5-A6C0F5FA2644}"/>
              </a:ext>
            </a:extLst>
          </p:cNvPr>
          <p:cNvSpPr>
            <a:spLocks noGrp="1"/>
          </p:cNvSpPr>
          <p:nvPr>
            <p:ph type="title"/>
          </p:nvPr>
        </p:nvSpPr>
        <p:spPr>
          <a:xfrm>
            <a:off x="742950" y="1925170"/>
            <a:ext cx="5353050" cy="2307798"/>
          </a:xfrm>
        </p:spPr>
        <p:txBody>
          <a:bodyPr>
            <a:noAutofit/>
          </a:bodyPr>
          <a:lstStyle/>
          <a:p>
            <a:pPr>
              <a:lnSpc>
                <a:spcPts val="3000"/>
              </a:lnSpc>
            </a:pPr>
            <a:r>
              <a:rPr lang="en-US" sz="2800" dirty="0"/>
              <a:t>Generative AI: Today and Tomorrow</a:t>
            </a:r>
          </a:p>
        </p:txBody>
      </p:sp>
      <p:sp>
        <p:nvSpPr>
          <p:cNvPr id="5" name="Text Placeholder 4">
            <a:extLst>
              <a:ext uri="{FF2B5EF4-FFF2-40B4-BE49-F238E27FC236}">
                <a16:creationId xmlns:a16="http://schemas.microsoft.com/office/drawing/2014/main" id="{1623AD32-162D-445B-87B9-978E856123C4}"/>
              </a:ext>
            </a:extLst>
          </p:cNvPr>
          <p:cNvSpPr>
            <a:spLocks noGrp="1"/>
          </p:cNvSpPr>
          <p:nvPr>
            <p:ph type="body" sz="quarter" idx="12"/>
          </p:nvPr>
        </p:nvSpPr>
        <p:spPr>
          <a:xfrm>
            <a:off x="1485437" y="4499790"/>
            <a:ext cx="3695700" cy="1220847"/>
          </a:xfrm>
        </p:spPr>
        <p:txBody>
          <a:bodyPr/>
          <a:lstStyle/>
          <a:p>
            <a:r>
              <a:rPr lang="en-US" dirty="0"/>
              <a:t>Sarah F. Hoffman</a:t>
            </a:r>
          </a:p>
          <a:p>
            <a:r>
              <a:rPr lang="en-US" dirty="0"/>
              <a:t>VP, AI and Machine Learning Research</a:t>
            </a:r>
          </a:p>
        </p:txBody>
      </p:sp>
    </p:spTree>
    <p:extLst>
      <p:ext uri="{BB962C8B-B14F-4D97-AF65-F5344CB8AC3E}">
        <p14:creationId xmlns:p14="http://schemas.microsoft.com/office/powerpoint/2010/main" val="3838754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9EE73-6A8F-D2A0-16A2-6D969A2A519D}"/>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88328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E2889380-7F5E-628A-63DE-58A12C67E16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1353313" y="419176"/>
            <a:ext cx="9869424" cy="6019648"/>
          </a:xfrm>
          <a:prstGeom prst="rect">
            <a:avLst/>
          </a:prstGeom>
        </p:spPr>
      </p:pic>
      <p:sp>
        <p:nvSpPr>
          <p:cNvPr id="3" name="Footer Placeholder 2">
            <a:extLst>
              <a:ext uri="{FF2B5EF4-FFF2-40B4-BE49-F238E27FC236}">
                <a16:creationId xmlns:a16="http://schemas.microsoft.com/office/drawing/2014/main" id="{7136A872-BEA3-6163-ABE1-85590E1C92D8}"/>
              </a:ext>
            </a:extLst>
          </p:cNvPr>
          <p:cNvSpPr>
            <a:spLocks noGrp="1"/>
          </p:cNvSpPr>
          <p:nvPr>
            <p:ph type="ftr" sz="quarter" idx="11"/>
          </p:nvPr>
        </p:nvSpPr>
        <p:spPr/>
        <p:txBody>
          <a:bodyPr/>
          <a:lstStyle/>
          <a:p>
            <a:pPr defTabSz="713232"/>
            <a:endParaRPr lang="en-US" dirty="0">
              <a:solidFill>
                <a:prstClr val="white">
                  <a:lumMod val="65000"/>
                </a:prstClr>
              </a:solidFill>
            </a:endParaRPr>
          </a:p>
        </p:txBody>
      </p:sp>
      <p:sp>
        <p:nvSpPr>
          <p:cNvPr id="4" name="Slide Number Placeholder 3">
            <a:extLst>
              <a:ext uri="{FF2B5EF4-FFF2-40B4-BE49-F238E27FC236}">
                <a16:creationId xmlns:a16="http://schemas.microsoft.com/office/drawing/2014/main" id="{D483E680-5E2B-1BC8-2F0D-DFF3B6205926}"/>
              </a:ext>
            </a:extLst>
          </p:cNvPr>
          <p:cNvSpPr>
            <a:spLocks noGrp="1"/>
          </p:cNvSpPr>
          <p:nvPr>
            <p:ph type="sldNum" sz="quarter" idx="12"/>
          </p:nvPr>
        </p:nvSpPr>
        <p:spPr/>
        <p:txBody>
          <a:bodyPr/>
          <a:lstStyle/>
          <a:p>
            <a:pPr defTabSz="713232">
              <a:spcAft>
                <a:spcPts val="600"/>
              </a:spcAft>
            </a:pPr>
            <a:fld id="{F0AB4D68-7059-BD42-9D5B-783643AE687C}" type="slidenum">
              <a:rPr lang="en-US" smtClean="0">
                <a:solidFill>
                  <a:prstClr val="white">
                    <a:lumMod val="65000"/>
                  </a:prstClr>
                </a:solidFill>
              </a:rPr>
              <a:pPr defTabSz="713232">
                <a:spcAft>
                  <a:spcPts val="600"/>
                </a:spcAft>
              </a:pPr>
              <a:t>11</a:t>
            </a:fld>
            <a:endParaRPr lang="en-US">
              <a:solidFill>
                <a:prstClr val="white">
                  <a:lumMod val="65000"/>
                </a:prstClr>
              </a:solidFill>
            </a:endParaRPr>
          </a:p>
        </p:txBody>
      </p:sp>
    </p:spTree>
    <p:extLst>
      <p:ext uri="{BB962C8B-B14F-4D97-AF65-F5344CB8AC3E}">
        <p14:creationId xmlns:p14="http://schemas.microsoft.com/office/powerpoint/2010/main" val="22142247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7">
            <a:extLst>
              <a:ext uri="{FF2B5EF4-FFF2-40B4-BE49-F238E27FC236}">
                <a16:creationId xmlns:a16="http://schemas.microsoft.com/office/drawing/2014/main" id="{716C4A97-546F-40DB-852D-C94BF0246C7D}"/>
              </a:ext>
            </a:extLst>
          </p:cNvPr>
          <p:cNvSpPr txBox="1"/>
          <p:nvPr/>
        </p:nvSpPr>
        <p:spPr>
          <a:xfrm>
            <a:off x="1194706" y="1848845"/>
            <a:ext cx="9500509" cy="3535083"/>
          </a:xfrm>
          <a:prstGeom prst="rect">
            <a:avLst/>
          </a:prstGeom>
        </p:spPr>
        <p:txBody>
          <a:bodyPr vert="horz" lIns="91440" tIns="45720" rIns="91440" bIns="45720" rtlCol="0" anchor="t">
            <a:normAutofit/>
          </a:bodyPr>
          <a:lstStyle/>
          <a:p>
            <a:pPr marR="0">
              <a:lnSpc>
                <a:spcPct val="90000"/>
              </a:lnSpc>
              <a:spcBef>
                <a:spcPts val="0"/>
              </a:spcBef>
              <a:spcAft>
                <a:spcPts val="800"/>
              </a:spcAft>
            </a:pPr>
            <a:r>
              <a:rPr lang="en-US" sz="3200" dirty="0">
                <a:effectLst/>
              </a:rPr>
              <a:t>Recently, Fidelity Investments, looking to attract younger, more diverse investors, partnered with </a:t>
            </a:r>
            <a:r>
              <a:rPr lang="en-US" sz="3200" i="1" dirty="0">
                <a:solidFill>
                  <a:srgbClr val="FD5988"/>
                </a:solidFill>
                <a:effectLst/>
              </a:rPr>
              <a:t>My Little Pony and added a dash of millennial pink to its website.</a:t>
            </a:r>
          </a:p>
        </p:txBody>
      </p:sp>
    </p:spTree>
    <p:extLst>
      <p:ext uri="{BB962C8B-B14F-4D97-AF65-F5344CB8AC3E}">
        <p14:creationId xmlns:p14="http://schemas.microsoft.com/office/powerpoint/2010/main" val="22067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mountain with arrows pointing to the sky&#10;&#10;Description automatically generated with low confidence">
            <a:extLst>
              <a:ext uri="{FF2B5EF4-FFF2-40B4-BE49-F238E27FC236}">
                <a16:creationId xmlns:a16="http://schemas.microsoft.com/office/drawing/2014/main" id="{BF37E148-4DC8-A813-EB2E-53817DE0EF45}"/>
              </a:ext>
            </a:extLst>
          </p:cNvPr>
          <p:cNvPicPr>
            <a:picLocks noChangeAspect="1"/>
          </p:cNvPicPr>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3523488" y="10"/>
            <a:ext cx="8668512" cy="6857990"/>
          </a:xfrm>
          <a:prstGeom prst="rect">
            <a:avLst/>
          </a:prstGeom>
        </p:spPr>
      </p:pic>
      <p:sp>
        <p:nvSpPr>
          <p:cNvPr id="8"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41EAD5-573F-0FE2-B2B0-1099E5F4856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Can generative AI be a silo breaker?</a:t>
            </a:r>
          </a:p>
        </p:txBody>
      </p:sp>
      <p:sp>
        <p:nvSpPr>
          <p:cNvPr id="11"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27104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erson standing on a mountain with arrows pointing to the sky&#10;&#10;Description automatically generated with low confidence">
            <a:extLst>
              <a:ext uri="{FF2B5EF4-FFF2-40B4-BE49-F238E27FC236}">
                <a16:creationId xmlns:a16="http://schemas.microsoft.com/office/drawing/2014/main" id="{BF37E148-4DC8-A813-EB2E-53817DE0EF45}"/>
              </a:ext>
            </a:extLst>
          </p:cNvPr>
          <p:cNvPicPr>
            <a:picLocks noChangeAspect="1"/>
          </p:cNvPicPr>
          <p:nvPr/>
        </p:nvPicPr>
        <p:blipFill rotWithShape="1">
          <a:blip r:embed="rId3" cstate="screen">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p:blipFill>
        <p:spPr>
          <a:xfrm>
            <a:off x="3523488" y="10"/>
            <a:ext cx="8668512" cy="6857990"/>
          </a:xfrm>
          <a:prstGeom prst="rect">
            <a:avLst/>
          </a:prstGeom>
        </p:spPr>
      </p:pic>
      <p:sp>
        <p:nvSpPr>
          <p:cNvPr id="8"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41EAD5-573F-0FE2-B2B0-1099E5F4856D}"/>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solidFill>
                  <a:schemeClr val="tx1"/>
                </a:solidFill>
              </a:rPr>
              <a:t>How might user interfaces change? </a:t>
            </a:r>
            <a:endParaRPr lang="en-US" sz="4800" dirty="0"/>
          </a:p>
        </p:txBody>
      </p:sp>
      <p:sp>
        <p:nvSpPr>
          <p:cNvPr id="11"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3"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0A2EAD61-A547-75B8-60E7-DDC0CD8AC6A9}"/>
              </a:ext>
            </a:extLst>
          </p:cNvPr>
          <p:cNvPicPr>
            <a:picLocks noChangeAspect="1"/>
          </p:cNvPicPr>
          <p:nvPr/>
        </p:nvPicPr>
        <p:blipFill rotWithShape="1">
          <a:blip r:embed="rId5"/>
          <a:srcRect t="9543"/>
          <a:stretch/>
        </p:blipFill>
        <p:spPr>
          <a:xfrm>
            <a:off x="296281" y="5569828"/>
            <a:ext cx="11599438" cy="953867"/>
          </a:xfrm>
          <a:prstGeom prst="rect">
            <a:avLst/>
          </a:prstGeom>
        </p:spPr>
      </p:pic>
    </p:spTree>
    <p:extLst>
      <p:ext uri="{BB962C8B-B14F-4D97-AF65-F5344CB8AC3E}">
        <p14:creationId xmlns:p14="http://schemas.microsoft.com/office/powerpoint/2010/main" val="91587361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 robot holding an umbrella on a beach&#10;&#10;Description automatically generated with medium confidence">
            <a:extLst>
              <a:ext uri="{FF2B5EF4-FFF2-40B4-BE49-F238E27FC236}">
                <a16:creationId xmlns:a16="http://schemas.microsoft.com/office/drawing/2014/main" id="{3CB12967-8884-03BF-34EF-26AC55F5985A}"/>
              </a:ext>
            </a:extLst>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983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7A94668E-0A5B-48DF-B701-0BF4656F8FE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9B469225-38A3-4E04-8399-DEC8E5D29055}"/>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9431569" y="-126548"/>
            <a:ext cx="2627931" cy="1672320"/>
          </a:xfrm>
          <a:prstGeom prst="rect">
            <a:avLst/>
          </a:prstGeom>
        </p:spPr>
      </p:pic>
      <p:pic>
        <p:nvPicPr>
          <p:cNvPr id="2" name="Content Placeholder 8" descr="A qr code with a white background&#10;&#10;Description automatically generated with low confidence">
            <a:extLst>
              <a:ext uri="{FF2B5EF4-FFF2-40B4-BE49-F238E27FC236}">
                <a16:creationId xmlns:a16="http://schemas.microsoft.com/office/drawing/2014/main" id="{03ED490C-BDF8-A393-B09E-37CDB74110D4}"/>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137081" y="1755287"/>
            <a:ext cx="4035425" cy="4035425"/>
          </a:xfrm>
          <a:prstGeom prst="rect">
            <a:avLst/>
          </a:prstGeom>
        </p:spPr>
      </p:pic>
      <p:sp>
        <p:nvSpPr>
          <p:cNvPr id="3" name="Title 2">
            <a:extLst>
              <a:ext uri="{FF2B5EF4-FFF2-40B4-BE49-F238E27FC236}">
                <a16:creationId xmlns:a16="http://schemas.microsoft.com/office/drawing/2014/main" id="{3A44FAE3-C2DD-7578-B202-6C1F06E6A362}"/>
              </a:ext>
            </a:extLst>
          </p:cNvPr>
          <p:cNvSpPr txBox="1">
            <a:spLocks/>
          </p:cNvSpPr>
          <p:nvPr/>
        </p:nvSpPr>
        <p:spPr>
          <a:xfrm>
            <a:off x="442190" y="709612"/>
            <a:ext cx="5425209" cy="2365375"/>
          </a:xfrm>
          <a:prstGeom prst="rect">
            <a:avLst/>
          </a:prstGeom>
        </p:spPr>
        <p:txBody>
          <a:bodyPr/>
          <a:lstStyle>
            <a:lvl1pPr algn="l" defTabSz="914400" rtl="0" eaLnBrk="1" latinLnBrk="0" hangingPunct="1">
              <a:lnSpc>
                <a:spcPct val="90000"/>
              </a:lnSpc>
              <a:spcBef>
                <a:spcPct val="0"/>
              </a:spcBef>
              <a:buNone/>
              <a:defRPr sz="3200" kern="1200">
                <a:solidFill>
                  <a:srgbClr val="333333"/>
                </a:solidFill>
                <a:latin typeface="Fidelity Sans" panose="020B050303020202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idelity Sans" panose="020B0503030202020204" pitchFamily="34" charset="77"/>
                <a:ea typeface="+mj-ea"/>
                <a:cs typeface="+mj-cs"/>
              </a:rPr>
              <a:t>Engage with us! </a:t>
            </a:r>
          </a:p>
        </p:txBody>
      </p:sp>
      <p:sp>
        <p:nvSpPr>
          <p:cNvPr id="4" name="Content Placeholder 3">
            <a:extLst>
              <a:ext uri="{FF2B5EF4-FFF2-40B4-BE49-F238E27FC236}">
                <a16:creationId xmlns:a16="http://schemas.microsoft.com/office/drawing/2014/main" id="{41ACBC5D-82AE-C167-79B3-AFCA074E87AB}"/>
              </a:ext>
            </a:extLst>
          </p:cNvPr>
          <p:cNvSpPr txBox="1">
            <a:spLocks/>
          </p:cNvSpPr>
          <p:nvPr/>
        </p:nvSpPr>
        <p:spPr>
          <a:xfrm>
            <a:off x="6096000" y="1892299"/>
            <a:ext cx="5427945" cy="4546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400" dirty="0">
                <a:solidFill>
                  <a:schemeClr val="bg1"/>
                </a:solidFill>
                <a:latin typeface="Fidelity Sans" panose="020B0503030202020204" pitchFamily="34" charset="0"/>
              </a:rPr>
              <a:t>Information provided in this document is for informational and educational purposes only.</a:t>
            </a:r>
          </a:p>
          <a:p>
            <a:pPr marL="0" indent="0">
              <a:buFont typeface="Arial" panose="020B0604020202020204" pitchFamily="34" charset="0"/>
              <a:buNone/>
            </a:pPr>
            <a:r>
              <a:rPr lang="en-US" sz="1400" dirty="0">
                <a:solidFill>
                  <a:schemeClr val="bg1"/>
                </a:solidFill>
                <a:latin typeface="Fidelity Sans" panose="020B0503030202020204" pitchFamily="34" charset="0"/>
              </a:rPr>
              <a:t>Fidelity Center for Applied Technology (FCAT) provides innovative products, services, content and tools, as a service to its affiliates and as a subsidiary of FMR LLC. Based on user reaction and input, FCAT is better able to engage in technology research and planning for the Fidelity family of companies. Unless otherwise indicated, the information and items presented are provided by FCAT and are not intended to provide tax, legal, insurance or investment advice and should not be construed as an offer to sell, a solicitation of an offer to buy, or a recommendation for any security by any Fidelity entity or any third-party. </a:t>
            </a:r>
          </a:p>
          <a:p>
            <a:pPr marL="0" indent="0">
              <a:buFont typeface="Arial" panose="020B0604020202020204" pitchFamily="34" charset="0"/>
              <a:buNone/>
            </a:pPr>
            <a:r>
              <a:rPr lang="en-US" sz="1400" dirty="0">
                <a:solidFill>
                  <a:schemeClr val="bg1"/>
                </a:solidFill>
                <a:latin typeface="Fidelity Sans" panose="020B0503030202020204" pitchFamily="34" charset="0"/>
              </a:rPr>
              <a:t>Third-party trademarks and service marks are the property of their respective owners. All other trademarks and service marks are the property of FMR LLC or its affiliated companies.</a:t>
            </a:r>
          </a:p>
          <a:p>
            <a:pPr marL="0" indent="0">
              <a:buFont typeface="Arial" panose="020B0604020202020204" pitchFamily="34" charset="0"/>
              <a:buNone/>
            </a:pPr>
            <a:r>
              <a:rPr lang="en-US" sz="1400" dirty="0">
                <a:solidFill>
                  <a:schemeClr val="bg1"/>
                </a:solidFill>
                <a:latin typeface="Fidelity Sans" panose="020B0503030202020204" pitchFamily="34" charset="0"/>
              </a:rPr>
              <a:t>© 2023 FMR LLC. All rights reserved.</a:t>
            </a:r>
          </a:p>
          <a:p>
            <a:pPr marL="0" indent="0">
              <a:buFont typeface="Arial" panose="020B0604020202020204" pitchFamily="34" charset="0"/>
              <a:buNone/>
            </a:pPr>
            <a:r>
              <a:rPr lang="en-US" sz="1400" dirty="0">
                <a:solidFill>
                  <a:schemeClr val="bg1"/>
                </a:solidFill>
                <a:latin typeface="Fidelity Sans" panose="020B0503030202020204" pitchFamily="34" charset="0"/>
              </a:rPr>
              <a:t>1086932.1.0</a:t>
            </a:r>
          </a:p>
        </p:txBody>
      </p:sp>
    </p:spTree>
    <p:extLst>
      <p:ext uri="{BB962C8B-B14F-4D97-AF65-F5344CB8AC3E}">
        <p14:creationId xmlns:p14="http://schemas.microsoft.com/office/powerpoint/2010/main" val="374800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sky, nature, outdoor, cloud&#10;&#10;Description automatically generated">
            <a:extLst>
              <a:ext uri="{FF2B5EF4-FFF2-40B4-BE49-F238E27FC236}">
                <a16:creationId xmlns:a16="http://schemas.microsoft.com/office/drawing/2014/main" id="{D01FBD9C-CA40-B8CC-87BC-00C365054C06}"/>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262772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FDB30-9281-40D0-883F-6218B184F521}"/>
              </a:ext>
            </a:extLst>
          </p:cNvPr>
          <p:cNvSpPr>
            <a:spLocks noGrp="1"/>
          </p:cNvSpPr>
          <p:nvPr>
            <p:ph type="title"/>
          </p:nvPr>
        </p:nvSpPr>
        <p:spPr>
          <a:xfrm>
            <a:off x="838200" y="672747"/>
            <a:ext cx="10515600" cy="715556"/>
          </a:xfrm>
        </p:spPr>
        <p:txBody>
          <a:bodyPr vert="horz" lIns="91440" tIns="45720" rIns="91440" bIns="45720" rtlCol="0" anchor="ctr">
            <a:normAutofit/>
          </a:bodyPr>
          <a:lstStyle/>
          <a:p>
            <a:pPr algn="ctr"/>
            <a:r>
              <a:rPr lang="en-US" kern="1200" dirty="0">
                <a:solidFill>
                  <a:srgbClr val="002060"/>
                </a:solidFill>
                <a:latin typeface="Fidelity Sans" panose="020B0503030202020204" pitchFamily="34" charset="0"/>
              </a:rPr>
              <a:t>April 2022: We can all be artists</a:t>
            </a:r>
          </a:p>
        </p:txBody>
      </p:sp>
      <p:pic>
        <p:nvPicPr>
          <p:cNvPr id="4" name="Picture 3" descr="A dog sitting at a table&#10;&#10;Description automatically generated with medium confidence">
            <a:extLst>
              <a:ext uri="{FF2B5EF4-FFF2-40B4-BE49-F238E27FC236}">
                <a16:creationId xmlns:a16="http://schemas.microsoft.com/office/drawing/2014/main" id="{8C9F501A-436C-4130-826C-8A2EC08E03A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766523" y="1556864"/>
            <a:ext cx="3618828" cy="3618828"/>
          </a:xfrm>
          <a:prstGeom prst="rect">
            <a:avLst/>
          </a:prstGeom>
        </p:spPr>
      </p:pic>
      <p:pic>
        <p:nvPicPr>
          <p:cNvPr id="2" name="Content Placeholder 5" descr="A picture containing text&#10;&#10;Description automatically generated">
            <a:extLst>
              <a:ext uri="{FF2B5EF4-FFF2-40B4-BE49-F238E27FC236}">
                <a16:creationId xmlns:a16="http://schemas.microsoft.com/office/drawing/2014/main" id="{6EC9A75F-2BB4-D493-470E-19B02D3C87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3660" y="1556865"/>
            <a:ext cx="3618830" cy="3618830"/>
          </a:xfrm>
          <a:prstGeom prst="rect">
            <a:avLst/>
          </a:prstGeom>
        </p:spPr>
      </p:pic>
      <p:sp>
        <p:nvSpPr>
          <p:cNvPr id="3" name="TextBox 2">
            <a:extLst>
              <a:ext uri="{FF2B5EF4-FFF2-40B4-BE49-F238E27FC236}">
                <a16:creationId xmlns:a16="http://schemas.microsoft.com/office/drawing/2014/main" id="{0F648FD6-462F-EB96-0A41-73C91DCF7462}"/>
              </a:ext>
            </a:extLst>
          </p:cNvPr>
          <p:cNvSpPr txBox="1"/>
          <p:nvPr/>
        </p:nvSpPr>
        <p:spPr>
          <a:xfrm>
            <a:off x="6552196" y="5175692"/>
            <a:ext cx="5011862" cy="1200329"/>
          </a:xfrm>
          <a:prstGeom prst="rect">
            <a:avLst/>
          </a:prstGeom>
          <a:noFill/>
        </p:spPr>
        <p:txBody>
          <a:bodyPr wrap="square" rtlCol="0">
            <a:spAutoFit/>
          </a:bodyPr>
          <a:lstStyle/>
          <a:p>
            <a:r>
              <a:rPr lang="en-US" sz="2400" i="1" dirty="0">
                <a:latin typeface="Fidelity Sans" panose="020B0503030202020204" pitchFamily="34" charset="0"/>
              </a:rPr>
              <a:t>Image </a:t>
            </a:r>
            <a:r>
              <a:rPr lang="en-US" sz="2400" dirty="0">
                <a:latin typeface="Fidelity Sans" panose="020B0503030202020204" pitchFamily="34" charset="0"/>
              </a:rPr>
              <a:t>generated</a:t>
            </a:r>
            <a:r>
              <a:rPr lang="en-US" sz="2400" i="1" dirty="0">
                <a:latin typeface="Fidelity Sans" panose="020B0503030202020204" pitchFamily="34" charset="0"/>
              </a:rPr>
              <a:t> using Stable Diffusion: “A frog in Times Square New York by Van Gogh”</a:t>
            </a:r>
          </a:p>
        </p:txBody>
      </p:sp>
      <p:sp>
        <p:nvSpPr>
          <p:cNvPr id="6" name="TextBox 5">
            <a:extLst>
              <a:ext uri="{FF2B5EF4-FFF2-40B4-BE49-F238E27FC236}">
                <a16:creationId xmlns:a16="http://schemas.microsoft.com/office/drawing/2014/main" id="{00E23191-AA6D-239D-B2C6-E3275E0F9094}"/>
              </a:ext>
            </a:extLst>
          </p:cNvPr>
          <p:cNvSpPr txBox="1"/>
          <p:nvPr/>
        </p:nvSpPr>
        <p:spPr>
          <a:xfrm>
            <a:off x="1164326" y="5283828"/>
            <a:ext cx="5011861" cy="1569660"/>
          </a:xfrm>
          <a:prstGeom prst="rect">
            <a:avLst/>
          </a:prstGeom>
          <a:noFill/>
        </p:spPr>
        <p:txBody>
          <a:bodyPr wrap="square" rtlCol="0">
            <a:spAutoFit/>
          </a:bodyPr>
          <a:lstStyle/>
          <a:p>
            <a:r>
              <a:rPr lang="en-US" sz="2400" i="1" dirty="0">
                <a:latin typeface="Fidelity Sans" panose="020B0503030202020204" pitchFamily="34" charset="0"/>
              </a:rPr>
              <a:t>Image </a:t>
            </a:r>
            <a:r>
              <a:rPr lang="en-US" sz="2400" dirty="0">
                <a:latin typeface="Fidelity Sans" panose="020B0503030202020204" pitchFamily="34" charset="0"/>
              </a:rPr>
              <a:t>generated</a:t>
            </a:r>
            <a:r>
              <a:rPr lang="en-US" sz="2400" i="1" dirty="0">
                <a:latin typeface="Fidelity Sans" panose="020B0503030202020204" pitchFamily="34" charset="0"/>
              </a:rPr>
              <a:t> using DALL-E 2: “happy golden retriever with a cup of coffee at a café”</a:t>
            </a:r>
          </a:p>
          <a:p>
            <a:endParaRPr lang="en-US" sz="2400" i="1" dirty="0">
              <a:latin typeface="Fidelity Sans" panose="020B0503030202020204" pitchFamily="34" charset="0"/>
            </a:endParaRPr>
          </a:p>
        </p:txBody>
      </p:sp>
    </p:spTree>
    <p:extLst>
      <p:ext uri="{BB962C8B-B14F-4D97-AF65-F5344CB8AC3E}">
        <p14:creationId xmlns:p14="http://schemas.microsoft.com/office/powerpoint/2010/main" val="26956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53F97E8-2F25-E79C-6A6A-A94F4A4F5C95}"/>
              </a:ext>
            </a:extLst>
          </p:cNvPr>
          <p:cNvSpPr>
            <a:spLocks noGrp="1"/>
          </p:cNvSpPr>
          <p:nvPr>
            <p:ph type="title"/>
          </p:nvPr>
        </p:nvSpPr>
        <p:spPr>
          <a:xfrm>
            <a:off x="533400" y="2749096"/>
            <a:ext cx="10515600" cy="679904"/>
          </a:xfrm>
        </p:spPr>
        <p:txBody>
          <a:bodyPr>
            <a:normAutofit fontScale="90000"/>
          </a:bodyPr>
          <a:lstStyle/>
          <a:p>
            <a:r>
              <a:rPr lang="en-US" dirty="0">
                <a:solidFill>
                  <a:srgbClr val="002060"/>
                </a:solidFill>
              </a:rPr>
              <a:t>November 2022: OpenAI Releases ChatGPT</a:t>
            </a:r>
          </a:p>
        </p:txBody>
      </p:sp>
      <p:sp>
        <p:nvSpPr>
          <p:cNvPr id="2" name="TextBox 1">
            <a:extLst>
              <a:ext uri="{FF2B5EF4-FFF2-40B4-BE49-F238E27FC236}">
                <a16:creationId xmlns:a16="http://schemas.microsoft.com/office/drawing/2014/main" id="{5C326607-BF48-15DD-D463-04ABE4A75449}"/>
              </a:ext>
            </a:extLst>
          </p:cNvPr>
          <p:cNvSpPr txBox="1"/>
          <p:nvPr/>
        </p:nvSpPr>
        <p:spPr>
          <a:xfrm>
            <a:off x="256644" y="5387787"/>
            <a:ext cx="11678712" cy="1200329"/>
          </a:xfrm>
          <a:prstGeom prst="rect">
            <a:avLst/>
          </a:prstGeom>
          <a:noFill/>
        </p:spPr>
        <p:txBody>
          <a:bodyPr wrap="square" rtlCol="0">
            <a:spAutoFit/>
          </a:bodyPr>
          <a:lstStyle/>
          <a:p>
            <a:r>
              <a:rPr lang="en-US" dirty="0"/>
              <a:t>The information regarding AI tools provided herein is for informational purposes only and is not intended to constitute a recommendation, development, security assessment or advice of any kind. Generative AI models including ChatGPT have limitations and risks.  They do not typically include current and verified data and are known to create inaccurate information.  Consider your own use case carefully and understand the risks before utilizing a generative AI tool.</a:t>
            </a:r>
          </a:p>
        </p:txBody>
      </p:sp>
    </p:spTree>
    <p:extLst>
      <p:ext uri="{BB962C8B-B14F-4D97-AF65-F5344CB8AC3E}">
        <p14:creationId xmlns:p14="http://schemas.microsoft.com/office/powerpoint/2010/main" val="2053776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52AB1DA-3EF0-2E0A-0694-9E6A0F34927B}"/>
              </a:ext>
            </a:extLst>
          </p:cNvPr>
          <p:cNvSpPr txBox="1"/>
          <p:nvPr/>
        </p:nvSpPr>
        <p:spPr>
          <a:xfrm>
            <a:off x="981075" y="261752"/>
            <a:ext cx="11028215" cy="1458913"/>
          </a:xfrm>
          <a:prstGeom prst="rect">
            <a:avLst/>
          </a:prstGeom>
          <a:noFill/>
        </p:spPr>
        <p:txBody>
          <a:bodyPr wrap="square" rtlCol="0"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Fidelity Sans" panose="020B0503030202020204" pitchFamily="34" charset="0"/>
                <a:ea typeface="+mn-ea"/>
                <a:cs typeface="+mn-cs"/>
              </a:rPr>
              <a:t>Write a social media post explaining cryptocurrencies – the pros and the cons – in under 100 words.</a:t>
            </a:r>
          </a:p>
        </p:txBody>
      </p:sp>
      <p:sp>
        <p:nvSpPr>
          <p:cNvPr id="6" name="TextBox 5">
            <a:extLst>
              <a:ext uri="{FF2B5EF4-FFF2-40B4-BE49-F238E27FC236}">
                <a16:creationId xmlns:a16="http://schemas.microsoft.com/office/drawing/2014/main" id="{B132D8A1-12DC-D13B-A9FC-7F61440CC2B9}"/>
              </a:ext>
            </a:extLst>
          </p:cNvPr>
          <p:cNvSpPr txBox="1"/>
          <p:nvPr/>
        </p:nvSpPr>
        <p:spPr>
          <a:xfrm>
            <a:off x="542925" y="2117061"/>
            <a:ext cx="10921889" cy="2940714"/>
          </a:xfrm>
          <a:prstGeom prst="rect">
            <a:avLst/>
          </a:prstGeom>
          <a:noFill/>
          <a:ln>
            <a:solidFill>
              <a:schemeClr val="accent1"/>
            </a:solidFill>
          </a:ln>
        </p:spPr>
        <p:txBody>
          <a:bodyPr wrap="square" anchor="t">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323332"/>
                </a:solidFill>
                <a:effectLst/>
                <a:uLnTx/>
                <a:uFillTx/>
                <a:latin typeface="Calibri" panose="020F0502020204030204"/>
                <a:ea typeface="+mn-ea"/>
                <a:cs typeface="+mn-cs"/>
              </a:rPr>
              <a:t>Thinking about investing in cryptocurrencies like Bitcoin or Ethereum? It's important to understand both the pros and the cons. On the plus side, cryptocurrencies offer the potential for high returns and are decentralized, meaning they are not controlled by any government or financial institution. However, they are also highly volatile and have been subject to numerous cyber attacks and scams. Make sure to do your research and understand the risks before diving in. </a:t>
            </a:r>
          </a:p>
        </p:txBody>
      </p:sp>
    </p:spTree>
    <p:extLst>
      <p:ext uri="{BB962C8B-B14F-4D97-AF65-F5344CB8AC3E}">
        <p14:creationId xmlns:p14="http://schemas.microsoft.com/office/powerpoint/2010/main" val="32685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tGPT-part1">
            <a:hlinkClick r:id="" action="ppaction://media"/>
            <a:extLst>
              <a:ext uri="{FF2B5EF4-FFF2-40B4-BE49-F238E27FC236}">
                <a16:creationId xmlns:a16="http://schemas.microsoft.com/office/drawing/2014/main" id="{9ACC38AC-C559-A72D-BB5C-84F66BD1DF0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49410" y="457582"/>
            <a:ext cx="9780503" cy="5542474"/>
          </a:xfrm>
          <a:prstGeom prst="rect">
            <a:avLst/>
          </a:prstGeom>
        </p:spPr>
      </p:pic>
    </p:spTree>
    <p:extLst>
      <p:ext uri="{BB962C8B-B14F-4D97-AF65-F5344CB8AC3E}">
        <p14:creationId xmlns:p14="http://schemas.microsoft.com/office/powerpoint/2010/main" val="2677428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atGPT-part2">
            <a:hlinkClick r:id="" action="ppaction://media"/>
            <a:extLst>
              <a:ext uri="{FF2B5EF4-FFF2-40B4-BE49-F238E27FC236}">
                <a16:creationId xmlns:a16="http://schemas.microsoft.com/office/drawing/2014/main" id="{F040D84F-80D9-1D06-AF5C-6A7274EABA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1961" y="608087"/>
            <a:ext cx="9470662" cy="5474301"/>
          </a:xfrm>
          <a:prstGeom prst="rect">
            <a:avLst/>
          </a:prstGeom>
        </p:spPr>
      </p:pic>
    </p:spTree>
    <p:extLst>
      <p:ext uri="{BB962C8B-B14F-4D97-AF65-F5344CB8AC3E}">
        <p14:creationId xmlns:p14="http://schemas.microsoft.com/office/powerpoint/2010/main" val="309192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2">
            <a:extLst>
              <a:ext uri="{FF2B5EF4-FFF2-40B4-BE49-F238E27FC236}">
                <a16:creationId xmlns:a16="http://schemas.microsoft.com/office/drawing/2014/main" id="{955A2079-FA98-4876-80F0-72364A7D2E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FEA2771-98ED-4969-8E2E-AA690539D3B5}"/>
              </a:ext>
            </a:extLst>
          </p:cNvPr>
          <p:cNvSpPr txBox="1"/>
          <p:nvPr/>
        </p:nvSpPr>
        <p:spPr>
          <a:xfrm>
            <a:off x="619729" y="151902"/>
            <a:ext cx="10515600" cy="1569617"/>
          </a:xfrm>
          <a:prstGeom prst="rect">
            <a:avLst/>
          </a:prstGeom>
        </p:spPr>
        <p:txBody>
          <a:bodyPr vert="horz" lIns="91440" tIns="45720" rIns="91440" bIns="45720" rtlCol="0" anchor="ctr">
            <a:normAutofit/>
          </a:bodyPr>
          <a:lstStyle/>
          <a:p>
            <a:pPr algn="ctr">
              <a:lnSpc>
                <a:spcPct val="90000"/>
              </a:lnSpc>
              <a:spcBef>
                <a:spcPct val="0"/>
              </a:spcBef>
              <a:spcAft>
                <a:spcPts val="600"/>
              </a:spcAft>
            </a:pPr>
            <a:endParaRPr lang="en-US" sz="5200" kern="1200" spc="-120" dirty="0">
              <a:solidFill>
                <a:schemeClr val="tx1"/>
              </a:solidFill>
              <a:latin typeface="+mj-lt"/>
              <a:ea typeface="+mj-ea"/>
              <a:cs typeface="+mj-cs"/>
            </a:endParaRPr>
          </a:p>
        </p:txBody>
      </p:sp>
      <p:sp>
        <p:nvSpPr>
          <p:cNvPr id="5" name="Rectangle 1">
            <a:extLst>
              <a:ext uri="{FF2B5EF4-FFF2-40B4-BE49-F238E27FC236}">
                <a16:creationId xmlns:a16="http://schemas.microsoft.com/office/drawing/2014/main" id="{4C6129A9-A08F-CD74-4A4A-224CE73000F3}"/>
              </a:ext>
            </a:extLst>
          </p:cNvPr>
          <p:cNvSpPr>
            <a:spLocks noChangeArrowheads="1"/>
          </p:cNvSpPr>
          <p:nvPr/>
        </p:nvSpPr>
        <p:spPr bwMode="auto">
          <a:xfrm>
            <a:off x="0" y="-276999"/>
            <a:ext cx="18473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dirty="0">
                <a:ln>
                  <a:noFill/>
                </a:ln>
                <a:solidFill>
                  <a:srgbClr val="343541"/>
                </a:solidFill>
                <a:effectLst/>
                <a:latin typeface="Söhne"/>
              </a:rPr>
            </a:b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Speech Bubble: Rectangle with Corners Rounded 11">
            <a:extLst>
              <a:ext uri="{FF2B5EF4-FFF2-40B4-BE49-F238E27FC236}">
                <a16:creationId xmlns:a16="http://schemas.microsoft.com/office/drawing/2014/main" id="{2F263B2C-7D3E-2F1C-D3BE-BFD2C4E67E6E}"/>
              </a:ext>
            </a:extLst>
          </p:cNvPr>
          <p:cNvSpPr/>
          <p:nvPr/>
        </p:nvSpPr>
        <p:spPr>
          <a:xfrm>
            <a:off x="804461" y="151902"/>
            <a:ext cx="10515600" cy="843631"/>
          </a:xfrm>
          <a:prstGeom prst="wedgeRoundRectCallou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bg1"/>
                </a:solidFill>
                <a:effectLst/>
                <a:latin typeface="Fidelity Sans" panose="020B0503030202020204" pitchFamily="34" charset="0"/>
              </a:rPr>
              <a:t>We would like to develop an app to help people save more money. Any suggestions?</a:t>
            </a:r>
          </a:p>
        </p:txBody>
      </p:sp>
      <p:sp>
        <p:nvSpPr>
          <p:cNvPr id="13" name="Speech Bubble: Rectangle with Corners Rounded 12">
            <a:extLst>
              <a:ext uri="{FF2B5EF4-FFF2-40B4-BE49-F238E27FC236}">
                <a16:creationId xmlns:a16="http://schemas.microsoft.com/office/drawing/2014/main" id="{B98EEC14-8952-5C6E-6270-026106BE1635}"/>
              </a:ext>
            </a:extLst>
          </p:cNvPr>
          <p:cNvSpPr/>
          <p:nvPr/>
        </p:nvSpPr>
        <p:spPr>
          <a:xfrm>
            <a:off x="184731" y="1160069"/>
            <a:ext cx="12004219" cy="4960315"/>
          </a:xfrm>
          <a:prstGeom prst="wedgeRoundRect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en-US" b="0" i="0" dirty="0">
                <a:solidFill>
                  <a:srgbClr val="374151"/>
                </a:solidFill>
                <a:effectLst/>
                <a:latin typeface="Fidelity Sans" panose="020B0503030202020204" pitchFamily="34" charset="0"/>
              </a:rPr>
              <a:t>Certainly, here are some key features that could be included in your app to help people save more money:</a:t>
            </a:r>
          </a:p>
          <a:p>
            <a:pPr algn="l">
              <a:buFont typeface="+mj-lt"/>
              <a:buAutoNum type="arabicPeriod"/>
            </a:pPr>
            <a:r>
              <a:rPr lang="en-US" b="0" i="0" dirty="0">
                <a:solidFill>
                  <a:srgbClr val="374151"/>
                </a:solidFill>
                <a:effectLst/>
                <a:latin typeface="Fidelity Sans" panose="020B0503030202020204" pitchFamily="34" charset="0"/>
              </a:rPr>
              <a:t>Budget tracking: Allow users to input their income and expenses, and then track their spending against their budget. This will help them identify areas where they can cut back and save more money.</a:t>
            </a:r>
          </a:p>
          <a:p>
            <a:pPr algn="l">
              <a:buFont typeface="+mj-lt"/>
              <a:buAutoNum type="arabicPeriod"/>
            </a:pPr>
            <a:r>
              <a:rPr lang="en-US" b="0" i="0" dirty="0">
                <a:solidFill>
                  <a:srgbClr val="374151"/>
                </a:solidFill>
                <a:effectLst/>
                <a:latin typeface="Fidelity Sans" panose="020B0503030202020204" pitchFamily="34" charset="0"/>
              </a:rPr>
              <a:t>Bill reminders: Send notifications to users reminding them of upcoming bills, so they can be prepared and budget for them.</a:t>
            </a:r>
          </a:p>
          <a:p>
            <a:pPr algn="l">
              <a:buFont typeface="+mj-lt"/>
              <a:buAutoNum type="arabicPeriod"/>
            </a:pPr>
            <a:r>
              <a:rPr lang="en-US" b="0" i="0" dirty="0">
                <a:solidFill>
                  <a:srgbClr val="374151"/>
                </a:solidFill>
                <a:effectLst/>
                <a:latin typeface="Fidelity Sans" panose="020B0503030202020204" pitchFamily="34" charset="0"/>
              </a:rPr>
              <a:t>Savings goals: Help users set and track savings goals, such as building an emergency fund or saving for a down payment on a house.</a:t>
            </a:r>
          </a:p>
          <a:p>
            <a:pPr algn="l">
              <a:buFont typeface="+mj-lt"/>
              <a:buAutoNum type="arabicPeriod"/>
            </a:pPr>
            <a:r>
              <a:rPr lang="en-US" b="0" i="0" dirty="0">
                <a:solidFill>
                  <a:srgbClr val="374151"/>
                </a:solidFill>
                <a:effectLst/>
                <a:latin typeface="Fidelity Sans" panose="020B0503030202020204" pitchFamily="34" charset="0"/>
              </a:rPr>
              <a:t>Investment advice: Offer advice and resources on how to invest their money and grow their savings over time.</a:t>
            </a:r>
          </a:p>
          <a:p>
            <a:pPr algn="l">
              <a:buFont typeface="+mj-lt"/>
              <a:buAutoNum type="arabicPeriod"/>
            </a:pPr>
            <a:r>
              <a:rPr lang="en-US" b="0" i="0" dirty="0">
                <a:solidFill>
                  <a:srgbClr val="374151"/>
                </a:solidFill>
                <a:effectLst/>
                <a:latin typeface="Fidelity Sans" panose="020B0503030202020204" pitchFamily="34" charset="0"/>
              </a:rPr>
              <a:t>Cash-back rewards: Partner with merchants to offer cash-back rewards for purchases made through the app.</a:t>
            </a:r>
          </a:p>
          <a:p>
            <a:pPr algn="l">
              <a:buFont typeface="+mj-lt"/>
              <a:buAutoNum type="arabicPeriod"/>
            </a:pPr>
            <a:r>
              <a:rPr lang="en-US" b="0" i="0" dirty="0">
                <a:solidFill>
                  <a:srgbClr val="374151"/>
                </a:solidFill>
                <a:effectLst/>
                <a:latin typeface="Fidelity Sans" panose="020B0503030202020204" pitchFamily="34" charset="0"/>
              </a:rPr>
              <a:t>Round-up savings: Automatically round up users' purchases to the nearest dollar and transfer the difference into a savings account.</a:t>
            </a:r>
          </a:p>
          <a:p>
            <a:pPr algn="l">
              <a:buFont typeface="+mj-lt"/>
              <a:buAutoNum type="arabicPeriod"/>
            </a:pPr>
            <a:r>
              <a:rPr lang="en-US" b="0" i="0" dirty="0">
                <a:solidFill>
                  <a:srgbClr val="374151"/>
                </a:solidFill>
                <a:effectLst/>
                <a:latin typeface="Fidelity Sans" panose="020B0503030202020204" pitchFamily="34" charset="0"/>
              </a:rPr>
              <a:t>Personalized tips: Provide personalized tips and suggestions to users on how they can save money based on their spending habits and financial situation.</a:t>
            </a:r>
          </a:p>
          <a:p>
            <a:pPr algn="l"/>
            <a:r>
              <a:rPr lang="en-US" b="0" i="0" dirty="0">
                <a:solidFill>
                  <a:srgbClr val="374151"/>
                </a:solidFill>
                <a:effectLst/>
                <a:latin typeface="Fidelity Sans" panose="020B0503030202020204" pitchFamily="34" charset="0"/>
              </a:rPr>
              <a:t>I hope these ideas help you in developing your app!</a:t>
            </a:r>
          </a:p>
        </p:txBody>
      </p:sp>
    </p:spTree>
    <p:extLst>
      <p:ext uri="{BB962C8B-B14F-4D97-AF65-F5344CB8AC3E}">
        <p14:creationId xmlns:p14="http://schemas.microsoft.com/office/powerpoint/2010/main" val="327354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3947C7B7-D66E-3DCF-7F8B-19AAB8C406D1}"/>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a:stretch/>
        </p:blipFill>
        <p:spPr>
          <a:xfrm>
            <a:off x="232189" y="891586"/>
            <a:ext cx="11727622" cy="5074827"/>
          </a:xfrm>
          <a:prstGeom prst="rect">
            <a:avLst/>
          </a:prstGeom>
        </p:spPr>
      </p:pic>
      <p:sp>
        <p:nvSpPr>
          <p:cNvPr id="2" name="Oval 1">
            <a:extLst>
              <a:ext uri="{FF2B5EF4-FFF2-40B4-BE49-F238E27FC236}">
                <a16:creationId xmlns:a16="http://schemas.microsoft.com/office/drawing/2014/main" id="{BAC360C2-9635-B8CE-4C6D-4F2037210140}"/>
              </a:ext>
            </a:extLst>
          </p:cNvPr>
          <p:cNvSpPr/>
          <p:nvPr/>
        </p:nvSpPr>
        <p:spPr>
          <a:xfrm>
            <a:off x="1839310" y="2924503"/>
            <a:ext cx="2049345" cy="385590"/>
          </a:xfrm>
          <a:prstGeom prst="ellipse">
            <a:avLst/>
          </a:prstGeom>
          <a:noFill/>
          <a:ln w="28575"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336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1_Office Theme">
  <a:themeElements>
    <a:clrScheme name="Custom 2">
      <a:dk1>
        <a:srgbClr val="323332"/>
      </a:dk1>
      <a:lt1>
        <a:srgbClr val="FFFFFF"/>
      </a:lt1>
      <a:dk2>
        <a:srgbClr val="333F48"/>
      </a:dk2>
      <a:lt2>
        <a:srgbClr val="75787B"/>
      </a:lt2>
      <a:accent1>
        <a:srgbClr val="005670"/>
      </a:accent1>
      <a:accent2>
        <a:srgbClr val="288FC2"/>
      </a:accent2>
      <a:accent3>
        <a:srgbClr val="B5BD00"/>
      </a:accent3>
      <a:accent4>
        <a:srgbClr val="DE5E06"/>
      </a:accent4>
      <a:accent5>
        <a:srgbClr val="1AB39F"/>
      </a:accent5>
      <a:accent6>
        <a:srgbClr val="93B7BB"/>
      </a:accent6>
      <a:hlink>
        <a:srgbClr val="00A6D3"/>
      </a:hlink>
      <a:folHlink>
        <a:srgbClr val="F98A3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d805cb9e-840e-4f4b-bd71-d8f7f416f8d6">
      <UserInfo>
        <DisplayName>Green, Jonathan</DisplayName>
        <AccountId>33</AccountId>
        <AccountType/>
      </UserInfo>
      <UserInfo>
        <DisplayName>Barras, Jamie</DisplayName>
        <AccountId>194</AccountId>
        <AccountType/>
      </UserInfo>
      <UserInfo>
        <DisplayName>Kelley, Megan</DisplayName>
        <AccountId>311</AccountId>
        <AccountType/>
      </UserInfo>
      <UserInfo>
        <DisplayName>Schouela, Adam</DisplayName>
        <AccountId>408</AccountId>
        <AccountType/>
      </UserInfo>
      <UserInfo>
        <DisplayName>Tattan, Anne-Marie</DisplayName>
        <AccountId>301</AccountId>
        <AccountType/>
      </UserInfo>
      <UserInfo>
        <DisplayName>Bogan, Geraldine</DisplayName>
        <AccountId>976</AccountId>
        <AccountType/>
      </UserInfo>
      <UserInfo>
        <DisplayName>Heid, Mark</DisplayName>
        <AccountId>975</AccountId>
        <AccountType/>
      </UserInfo>
      <UserInfo>
        <DisplayName>KK, Biju</DisplayName>
        <AccountId>800</AccountId>
        <AccountType/>
      </UserInfo>
      <UserInfo>
        <DisplayName>Macdonald, Jessica</DisplayName>
        <AccountId>151</AccountId>
        <AccountType/>
      </UserInfo>
      <UserInfo>
        <DisplayName>Brooks, Cece</DisplayName>
        <AccountId>16</AccountId>
        <AccountType/>
      </UserInfo>
      <UserInfo>
        <DisplayName>Reed, Will</DisplayName>
        <AccountId>17</AccountId>
        <AccountType/>
      </UserInfo>
      <UserInfo>
        <DisplayName>Lim, Jane</DisplayName>
        <AccountId>27</AccountId>
        <AccountType/>
      </UserInfo>
      <UserInfo>
        <DisplayName>Hoffman, Sarah</DisplayName>
        <AccountId>327</AccountId>
        <AccountType/>
      </UserInfo>
      <UserInfo>
        <DisplayName>White, Hillary</DisplayName>
        <AccountId>32</AccountId>
        <AccountType/>
      </UserInfo>
    </SharedWithUsers>
    <lcf76f155ced4ddcb4097134ff3c332f xmlns="1080e54f-f7dc-46c6-a3d8-ee2e3590e1f1">
      <Terms xmlns="http://schemas.microsoft.com/office/infopath/2007/PartnerControls"/>
    </lcf76f155ced4ddcb4097134ff3c332f>
    <TaxCatchAll xmlns="d805cb9e-840e-4f4b-bd71-d8f7f416f8d6" xsi:nil="true"/>
    <Date_x002f_Time xmlns="1080e54f-f7dc-46c6-a3d8-ee2e3590e1f1"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3972BA86469145A6093737DBCC6D0B" ma:contentTypeVersion="18" ma:contentTypeDescription="Create a new document." ma:contentTypeScope="" ma:versionID="5889b940090a87f708dfd2ad6a697308">
  <xsd:schema xmlns:xsd="http://www.w3.org/2001/XMLSchema" xmlns:xs="http://www.w3.org/2001/XMLSchema" xmlns:p="http://schemas.microsoft.com/office/2006/metadata/properties" xmlns:ns2="d805cb9e-840e-4f4b-bd71-d8f7f416f8d6" xmlns:ns3="1080e54f-f7dc-46c6-a3d8-ee2e3590e1f1" targetNamespace="http://schemas.microsoft.com/office/2006/metadata/properties" ma:root="true" ma:fieldsID="2fe39589e007a95b672c9d537f95e1a4" ns2:_="" ns3:_="">
    <xsd:import namespace="d805cb9e-840e-4f4b-bd71-d8f7f416f8d6"/>
    <xsd:import namespace="1080e54f-f7dc-46c6-a3d8-ee2e3590e1f1"/>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OCR" minOccurs="0"/>
                <xsd:element ref="ns3:MediaLengthInSeconds" minOccurs="0"/>
                <xsd:element ref="ns3:lcf76f155ced4ddcb4097134ff3c332f" minOccurs="0"/>
                <xsd:element ref="ns2:TaxCatchAll" minOccurs="0"/>
                <xsd:element ref="ns3:Date_x002f_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05cb9e-840e-4f4b-bd71-d8f7f416f8d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ff837fc-67e9-404d-a530-9f052bb2b6ca}" ma:internalName="TaxCatchAll" ma:showField="CatchAllData" ma:web="d805cb9e-840e-4f4b-bd71-d8f7f416f8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080e54f-f7dc-46c6-a3d8-ee2e3590e1f1"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a5aa731-3981-4550-91eb-7c8270028580" ma:termSetId="09814cd3-568e-fe90-9814-8d621ff8fb84" ma:anchorId="fba54fb3-c3e1-fe81-a776-ca4b69148c4d" ma:open="true" ma:isKeyword="false">
      <xsd:complexType>
        <xsd:sequence>
          <xsd:element ref="pc:Terms" minOccurs="0" maxOccurs="1"/>
        </xsd:sequence>
      </xsd:complexType>
    </xsd:element>
    <xsd:element name="Date_x002f_Time" ma:index="24" nillable="true" ma:displayName="Date/Time" ma:format="DateOnly" ma:internalName="Date_x002f_Tim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6B227AF-5249-4521-B9C6-6C8E7133DC01}">
  <ds:schemaRefs>
    <ds:schemaRef ds:uri="cec8701c-8684-4710-8813-2d1a7f2a16e1"/>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4424dfe1-4a97-4da9-ac4b-0cc425e9bde4"/>
    <ds:schemaRef ds:uri="http://www.w3.org/XML/1998/namespace"/>
    <ds:schemaRef ds:uri="http://purl.org/dc/dcmitype/"/>
    <ds:schemaRef ds:uri="d805cb9e-840e-4f4b-bd71-d8f7f416f8d6"/>
    <ds:schemaRef ds:uri="1080e54f-f7dc-46c6-a3d8-ee2e3590e1f1"/>
  </ds:schemaRefs>
</ds:datastoreItem>
</file>

<file path=customXml/itemProps2.xml><?xml version="1.0" encoding="utf-8"?>
<ds:datastoreItem xmlns:ds="http://schemas.openxmlformats.org/officeDocument/2006/customXml" ds:itemID="{F894DBE5-3032-43EE-A394-9996195F01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805cb9e-840e-4f4b-bd71-d8f7f416f8d6"/>
    <ds:schemaRef ds:uri="1080e54f-f7dc-46c6-a3d8-ee2e3590e1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0D8D6AF-BE3B-48CC-B2B4-17B5A8683D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27257</TotalTime>
  <Words>1553</Words>
  <Application>Microsoft Macintosh PowerPoint</Application>
  <PresentationFormat>Widescreen</PresentationFormat>
  <Paragraphs>80</Paragraphs>
  <Slides>16</Slides>
  <Notes>16</Notes>
  <HiddenSlides>0</HiddenSlides>
  <MMClips>2</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16</vt:i4>
      </vt:variant>
    </vt:vector>
  </HeadingPairs>
  <TitlesOfParts>
    <vt:vector size="30" baseType="lpstr">
      <vt:lpstr>.Apple Color Emoji UI</vt:lpstr>
      <vt:lpstr>Fidelity Sans</vt:lpstr>
      <vt:lpstr>Söhne</vt:lpstr>
      <vt:lpstr>System Font Regular</vt:lpstr>
      <vt:lpstr>WordVisi_MSFontService</vt:lpstr>
      <vt:lpstr>Arial</vt:lpstr>
      <vt:lpstr>Calibri</vt:lpstr>
      <vt:lpstr>Calibri Light</vt:lpstr>
      <vt:lpstr>Monaco</vt:lpstr>
      <vt:lpstr>Segoe UI</vt:lpstr>
      <vt:lpstr>1_Office Theme</vt:lpstr>
      <vt:lpstr>3_Office Theme</vt:lpstr>
      <vt:lpstr>Office Theme</vt:lpstr>
      <vt:lpstr>2_Office Theme</vt:lpstr>
      <vt:lpstr>Generative AI: Today and Tomorrow</vt:lpstr>
      <vt:lpstr>PowerPoint Presentation</vt:lpstr>
      <vt:lpstr>April 2022: We can all be artists</vt:lpstr>
      <vt:lpstr>November 2022: OpenAI Releases ChatGPT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Can generative AI be a silo breaker?</vt:lpstr>
      <vt:lpstr>How might user interfaces change?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Apollo’s Arrow:  The Profound and Enduring Impact of Coronavirus on the  Way We Live</dc:title>
  <dc:creator>Lim, Jane</dc:creator>
  <cp:lastModifiedBy>Scott Kirsner</cp:lastModifiedBy>
  <cp:revision>171</cp:revision>
  <dcterms:created xsi:type="dcterms:W3CDTF">2020-10-20T17:39:54Z</dcterms:created>
  <dcterms:modified xsi:type="dcterms:W3CDTF">2025-01-23T20:09:57Z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0x010100E43972BA86469145A6093737DBCC6D0B</vt:lpwstr>
  </property>
  <property fmtid="{D5CDD505-2E9C-101B-9397-08002B2CF9AE}" pid="3" name="MediaServiceImageTags">
    <vt:lpwstr/>
  </property>
</Properties>
</file>