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6" r:id="rId3"/>
    <p:sldMasterId id="214748369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embeddedFontLst>
    <p:embeddedFont>
      <p:font typeface="Helvetica Neue"/>
      <p:regular r:id="rId17"/>
      <p:bold r:id="rId18"/>
      <p:italic r:id="rId19"/>
      <p:boldItalic r:id="rId20"/>
    </p:embeddedFont>
    <p:embeddedFont>
      <p:font typeface="Roboto Light"/>
      <p:regular r:id="rId21"/>
      <p:bold r:id="rId22"/>
      <p:italic r:id="rId23"/>
      <p:boldItalic r:id="rId24"/>
    </p:embeddedFont>
    <p:embeddedFont>
      <p:font typeface="Helvetica Neue Ligh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HelveticaNeue-boldItalic.fntdata"/><Relationship Id="rId22" Type="http://schemas.openxmlformats.org/officeDocument/2006/relationships/font" Target="fonts/RobotoLight-bold.fntdata"/><Relationship Id="rId21" Type="http://schemas.openxmlformats.org/officeDocument/2006/relationships/font" Target="fonts/RobotoLight-regular.fntdata"/><Relationship Id="rId24" Type="http://schemas.openxmlformats.org/officeDocument/2006/relationships/font" Target="fonts/RobotoLight-boldItalic.fntdata"/><Relationship Id="rId23" Type="http://schemas.openxmlformats.org/officeDocument/2006/relationships/font" Target="fonts/RobotoLight-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HelveticaNeueLight-bold.fntdata"/><Relationship Id="rId25" Type="http://schemas.openxmlformats.org/officeDocument/2006/relationships/font" Target="fonts/HelveticaNeueLight-regular.fntdata"/><Relationship Id="rId28" Type="http://schemas.openxmlformats.org/officeDocument/2006/relationships/font" Target="fonts/HelveticaNeueLight-boldItalic.fntdata"/><Relationship Id="rId27" Type="http://schemas.openxmlformats.org/officeDocument/2006/relationships/font" Target="fonts/HelveticaNeueLight-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HelveticaNeue-regular.fntdata"/><Relationship Id="rId16" Type="http://schemas.openxmlformats.org/officeDocument/2006/relationships/slide" Target="slides/slide11.xml"/><Relationship Id="rId19" Type="http://schemas.openxmlformats.org/officeDocument/2006/relationships/font" Target="fonts/HelveticaNeue-italic.fntdata"/><Relationship Id="rId18" Type="http://schemas.openxmlformats.org/officeDocument/2006/relationships/font" Target="fonts/HelveticaNeue-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67d0c56a8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0" name="Google Shape;380;g267d0c56a89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26e7a4782e8_0_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26e7a4782e8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2711454afb7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2711454afb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6ed06e436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g26ed06e436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26e7a4782e8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26e7a4782e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6e7a4782e8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26e7a4782e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bbdcd2a3a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5" name="Google Shape;415;g2bbdcd2a3a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cbb38d6ad2_1_194:notes"/>
          <p:cNvSpPr txBox="1"/>
          <p:nvPr>
            <p:ph idx="1" type="body"/>
          </p:nvPr>
        </p:nvSpPr>
        <p:spPr>
          <a:xfrm>
            <a:off x="685800" y="4343400"/>
            <a:ext cx="5486400" cy="4114800"/>
          </a:xfrm>
          <a:prstGeom prst="rect">
            <a:avLst/>
          </a:prstGeom>
        </p:spPr>
        <p:txBody>
          <a:bodyPr anchorCtr="0" anchor="t" bIns="86175" lIns="86175" spcFirstLastPara="1" rIns="86175" wrap="square" tIns="86175">
            <a:noAutofit/>
          </a:bodyPr>
          <a:lstStyle/>
          <a:p>
            <a:pPr indent="0" lvl="0" marL="0" rtl="0" algn="l">
              <a:spcBef>
                <a:spcPts val="0"/>
              </a:spcBef>
              <a:spcAft>
                <a:spcPts val="0"/>
              </a:spcAft>
              <a:buNone/>
            </a:pPr>
            <a:r>
              <a:t/>
            </a:r>
            <a:endParaRPr/>
          </a:p>
        </p:txBody>
      </p:sp>
      <p:sp>
        <p:nvSpPr>
          <p:cNvPr id="439" name="Google Shape;439;g2cbb38d6ad2_1_194:notes"/>
          <p:cNvSpPr/>
          <p:nvPr>
            <p:ph idx="2" type="sldImg"/>
          </p:nvPr>
        </p:nvSpPr>
        <p:spPr>
          <a:xfrm>
            <a:off x="428625" y="686405"/>
            <a:ext cx="60007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2cbb38d6ad2_1_187:notes"/>
          <p:cNvSpPr/>
          <p:nvPr>
            <p:ph idx="2" type="sldImg"/>
          </p:nvPr>
        </p:nvSpPr>
        <p:spPr>
          <a:xfrm>
            <a:off x="357188" y="653143"/>
            <a:ext cx="5715000" cy="3265714"/>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g2cbb38d6ad2_1_187:notes"/>
          <p:cNvSpPr txBox="1"/>
          <p:nvPr>
            <p:ph idx="1" type="body"/>
          </p:nvPr>
        </p:nvSpPr>
        <p:spPr>
          <a:xfrm>
            <a:off x="642938" y="4136571"/>
            <a:ext cx="5143500" cy="3918857"/>
          </a:xfrm>
          <a:prstGeom prst="rect">
            <a:avLst/>
          </a:prstGeom>
          <a:noFill/>
          <a:ln>
            <a:noFill/>
          </a:ln>
        </p:spPr>
        <p:txBody>
          <a:bodyPr anchorCtr="0" anchor="t" bIns="86175" lIns="86175" spcFirstLastPara="1" rIns="86175" wrap="square" tIns="86175">
            <a:noAutofit/>
          </a:bodyPr>
          <a:lstStyle/>
          <a:p>
            <a:pPr indent="0" lvl="0" marL="0" rtl="0" algn="l">
              <a:spcBef>
                <a:spcPts val="0"/>
              </a:spcBef>
              <a:spcAft>
                <a:spcPts val="0"/>
              </a:spcAft>
              <a:buClr>
                <a:schemeClr val="dk1"/>
              </a:buClr>
              <a:buSzPts val="1100"/>
              <a:buFont typeface="Calibri"/>
              <a:buNone/>
            </a:pPr>
            <a:r>
              <a:t/>
            </a:r>
            <a:endParaRPr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26e7a4782e8_0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26e7a4782e8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26e7a4782e8_0_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26e7a4782e8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4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4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g"/><Relationship Id="rId3" Type="http://schemas.openxmlformats.org/officeDocument/2006/relationships/image" Target="../media/image1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g"/><Relationship Id="rId3" Type="http://schemas.openxmlformats.org/officeDocument/2006/relationships/image" Target="../media/image1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6.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A">
  <p:cSld name="Title Slide A">
    <p:bg>
      <p:bgPr>
        <a:solidFill>
          <a:schemeClr val="dk1"/>
        </a:solidFill>
      </p:bgPr>
    </p:bg>
    <p:spTree>
      <p:nvGrpSpPr>
        <p:cNvPr id="9" name="Shape 9"/>
        <p:cNvGrpSpPr/>
        <p:nvPr/>
      </p:nvGrpSpPr>
      <p:grpSpPr>
        <a:xfrm>
          <a:off x="0" y="0"/>
          <a:ext cx="0" cy="0"/>
          <a:chOff x="0" y="0"/>
          <a:chExt cx="0" cy="0"/>
        </a:xfrm>
      </p:grpSpPr>
      <p:pic>
        <p:nvPicPr>
          <p:cNvPr descr="A blue background with hexagons&#10;&#10;Description automatically generated with medium confidence" id="10" name="Google Shape;10;p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1" name="Google Shape;11;p2"/>
          <p:cNvSpPr txBox="1"/>
          <p:nvPr>
            <p:ph type="ctrTitle"/>
          </p:nvPr>
        </p:nvSpPr>
        <p:spPr>
          <a:xfrm>
            <a:off x="1524000" y="4795728"/>
            <a:ext cx="9144000" cy="1147872"/>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chemeClr val="lt1"/>
              </a:buClr>
              <a:buSzPts val="3000"/>
              <a:buFont typeface="Helvetica Neue Light"/>
              <a:buNone/>
              <a:defRPr sz="3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A picture containing circle, font, graphics, text&#10;&#10;Description automatically generated" id="12" name="Google Shape;12;p2"/>
          <p:cNvPicPr preferRelativeResize="0"/>
          <p:nvPr/>
        </p:nvPicPr>
        <p:blipFill rotWithShape="1">
          <a:blip r:embed="rId3">
            <a:alphaModFix/>
          </a:blip>
          <a:srcRect b="0" l="0" r="0" t="0"/>
          <a:stretch/>
        </p:blipFill>
        <p:spPr>
          <a:xfrm>
            <a:off x="3123516" y="1122363"/>
            <a:ext cx="5944967" cy="327621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11"/>
          <p:cNvSpPr txBox="1"/>
          <p:nvPr>
            <p:ph type="title"/>
          </p:nvPr>
        </p:nvSpPr>
        <p:spPr>
          <a:xfrm>
            <a:off x="548640" y="365125"/>
            <a:ext cx="10515600" cy="1005840"/>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68" name="Google Shape;68;p11"/>
          <p:cNvPicPr preferRelativeResize="0"/>
          <p:nvPr/>
        </p:nvPicPr>
        <p:blipFill rotWithShape="1">
          <a:blip r:embed="rId2">
            <a:alphaModFix/>
          </a:blip>
          <a:srcRect b="0" l="0" r="0" t="0"/>
          <a:stretch/>
        </p:blipFill>
        <p:spPr>
          <a:xfrm>
            <a:off x="11517234" y="138103"/>
            <a:ext cx="548640" cy="548640"/>
          </a:xfrm>
          <a:prstGeom prst="rect">
            <a:avLst/>
          </a:prstGeom>
          <a:noFill/>
          <a:ln>
            <a:noFill/>
          </a:ln>
        </p:spPr>
      </p:pic>
      <p:grpSp>
        <p:nvGrpSpPr>
          <p:cNvPr id="69" name="Google Shape;69;p11"/>
          <p:cNvGrpSpPr/>
          <p:nvPr/>
        </p:nvGrpSpPr>
        <p:grpSpPr>
          <a:xfrm>
            <a:off x="-32396" y="1065504"/>
            <a:ext cx="11155680" cy="471141"/>
            <a:chOff x="-32396" y="510525"/>
            <a:chExt cx="8486200" cy="358400"/>
          </a:xfrm>
        </p:grpSpPr>
        <p:sp>
          <p:nvSpPr>
            <p:cNvPr id="70" name="Google Shape;70;p11"/>
            <p:cNvSpPr/>
            <p:nvPr/>
          </p:nvSpPr>
          <p:spPr>
            <a:xfrm>
              <a:off x="-32396" y="510525"/>
              <a:ext cx="8486200" cy="243625"/>
            </a:xfrm>
            <a:custGeom>
              <a:rect b="b" l="l" r="r" t="t"/>
              <a:pathLst>
                <a:path extrusionOk="0" h="9745" w="339448">
                  <a:moveTo>
                    <a:pt x="0" y="9745"/>
                  </a:moveTo>
                  <a:lnTo>
                    <a:pt x="233225" y="9463"/>
                  </a:lnTo>
                  <a:lnTo>
                    <a:pt x="247843" y="43"/>
                  </a:lnTo>
                  <a:lnTo>
                    <a:pt x="339448" y="0"/>
                  </a:lnTo>
                </a:path>
              </a:pathLst>
            </a:custGeom>
            <a:noFill/>
            <a:ln cap="flat" cmpd="sng" w="9525">
              <a:solidFill>
                <a:schemeClr val="accent2"/>
              </a:solidFill>
              <a:prstDash val="solid"/>
              <a:round/>
              <a:headEnd len="sm" w="sm" type="none"/>
              <a:tailEnd len="med" w="med" type="oval"/>
            </a:ln>
          </p:spPr>
        </p:sp>
        <p:sp>
          <p:nvSpPr>
            <p:cNvPr id="71" name="Google Shape;71;p11"/>
            <p:cNvSpPr/>
            <p:nvPr/>
          </p:nvSpPr>
          <p:spPr>
            <a:xfrm>
              <a:off x="-8121" y="633400"/>
              <a:ext cx="8258825" cy="235525"/>
            </a:xfrm>
            <a:custGeom>
              <a:rect b="b" l="l" r="r" t="t"/>
              <a:pathLst>
                <a:path extrusionOk="0" h="9421" w="330353">
                  <a:moveTo>
                    <a:pt x="0" y="9421"/>
                  </a:moveTo>
                  <a:lnTo>
                    <a:pt x="235827" y="9420"/>
                  </a:lnTo>
                  <a:lnTo>
                    <a:pt x="250445" y="0"/>
                  </a:lnTo>
                  <a:lnTo>
                    <a:pt x="330353" y="1"/>
                  </a:lnTo>
                </a:path>
              </a:pathLst>
            </a:custGeom>
            <a:noFill/>
            <a:ln cap="flat" cmpd="sng" w="9525">
              <a:solidFill>
                <a:schemeClr val="accent2"/>
              </a:solidFill>
              <a:prstDash val="solid"/>
              <a:round/>
              <a:headEnd len="sm" w="sm" type="none"/>
              <a:tailEnd len="med" w="med" type="oval"/>
            </a:ln>
          </p:spPr>
        </p:sp>
      </p:grpSp>
      <p:sp>
        <p:nvSpPr>
          <p:cNvPr id="72" name="Google Shape;72;p11"/>
          <p:cNvSpPr txBox="1"/>
          <p:nvPr>
            <p:ph idx="12" type="sldNum"/>
          </p:nvPr>
        </p:nvSpPr>
        <p:spPr>
          <a:xfrm>
            <a:off x="9448800" y="6492875"/>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00" u="none" cap="none" strike="noStrike">
                <a:solidFill>
                  <a:schemeClr val="dk1"/>
                </a:solidFill>
                <a:latin typeface="Helvetica Neue"/>
                <a:ea typeface="Helvetica Neue"/>
                <a:cs typeface="Helvetica Neue"/>
                <a:sym typeface="Helvetica Neue"/>
              </a:defRPr>
            </a:lvl1pPr>
            <a:lvl2pPr indent="0" lvl="1" marL="0" algn="r">
              <a:spcBef>
                <a:spcPts val="0"/>
              </a:spcBef>
              <a:buNone/>
              <a:defRPr b="0" i="0" sz="1000" u="none" cap="none" strike="noStrike">
                <a:solidFill>
                  <a:schemeClr val="dk1"/>
                </a:solidFill>
                <a:latin typeface="Helvetica Neue"/>
                <a:ea typeface="Helvetica Neue"/>
                <a:cs typeface="Helvetica Neue"/>
                <a:sym typeface="Helvetica Neue"/>
              </a:defRPr>
            </a:lvl2pPr>
            <a:lvl3pPr indent="0" lvl="2" marL="0" algn="r">
              <a:spcBef>
                <a:spcPts val="0"/>
              </a:spcBef>
              <a:buNone/>
              <a:defRPr b="0" i="0" sz="1000" u="none" cap="none" strike="noStrike">
                <a:solidFill>
                  <a:schemeClr val="dk1"/>
                </a:solidFill>
                <a:latin typeface="Helvetica Neue"/>
                <a:ea typeface="Helvetica Neue"/>
                <a:cs typeface="Helvetica Neue"/>
                <a:sym typeface="Helvetica Neue"/>
              </a:defRPr>
            </a:lvl3pPr>
            <a:lvl4pPr indent="0" lvl="3" marL="0" algn="r">
              <a:spcBef>
                <a:spcPts val="0"/>
              </a:spcBef>
              <a:buNone/>
              <a:defRPr b="0" i="0" sz="1000" u="none" cap="none" strike="noStrike">
                <a:solidFill>
                  <a:schemeClr val="dk1"/>
                </a:solidFill>
                <a:latin typeface="Helvetica Neue"/>
                <a:ea typeface="Helvetica Neue"/>
                <a:cs typeface="Helvetica Neue"/>
                <a:sym typeface="Helvetica Neue"/>
              </a:defRPr>
            </a:lvl4pPr>
            <a:lvl5pPr indent="0" lvl="4" marL="0" algn="r">
              <a:spcBef>
                <a:spcPts val="0"/>
              </a:spcBef>
              <a:buNone/>
              <a:defRPr b="0" i="0" sz="1000" u="none" cap="none" strike="noStrike">
                <a:solidFill>
                  <a:schemeClr val="dk1"/>
                </a:solidFill>
                <a:latin typeface="Helvetica Neue"/>
                <a:ea typeface="Helvetica Neue"/>
                <a:cs typeface="Helvetica Neue"/>
                <a:sym typeface="Helvetica Neue"/>
              </a:defRPr>
            </a:lvl5pPr>
            <a:lvl6pPr indent="0" lvl="5" marL="0" algn="r">
              <a:spcBef>
                <a:spcPts val="0"/>
              </a:spcBef>
              <a:buNone/>
              <a:defRPr b="0" i="0" sz="1000" u="none" cap="none" strike="noStrike">
                <a:solidFill>
                  <a:schemeClr val="dk1"/>
                </a:solidFill>
                <a:latin typeface="Helvetica Neue"/>
                <a:ea typeface="Helvetica Neue"/>
                <a:cs typeface="Helvetica Neue"/>
                <a:sym typeface="Helvetica Neue"/>
              </a:defRPr>
            </a:lvl6pPr>
            <a:lvl7pPr indent="0" lvl="6" marL="0" algn="r">
              <a:spcBef>
                <a:spcPts val="0"/>
              </a:spcBef>
              <a:buNone/>
              <a:defRPr b="0" i="0" sz="1000" u="none" cap="none" strike="noStrike">
                <a:solidFill>
                  <a:schemeClr val="dk1"/>
                </a:solidFill>
                <a:latin typeface="Helvetica Neue"/>
                <a:ea typeface="Helvetica Neue"/>
                <a:cs typeface="Helvetica Neue"/>
                <a:sym typeface="Helvetica Neue"/>
              </a:defRPr>
            </a:lvl7pPr>
            <a:lvl8pPr indent="0" lvl="7" marL="0" algn="r">
              <a:spcBef>
                <a:spcPts val="0"/>
              </a:spcBef>
              <a:buNone/>
              <a:defRPr b="0" i="0" sz="1000" u="none" cap="none" strike="noStrike">
                <a:solidFill>
                  <a:schemeClr val="dk1"/>
                </a:solidFill>
                <a:latin typeface="Helvetica Neue"/>
                <a:ea typeface="Helvetica Neue"/>
                <a:cs typeface="Helvetica Neue"/>
                <a:sym typeface="Helvetica Neue"/>
              </a:defRPr>
            </a:lvl8pPr>
            <a:lvl9pPr indent="0" lvl="8" marL="0" algn="r">
              <a:spcBef>
                <a:spcPts val="0"/>
              </a:spcBef>
              <a:buNone/>
              <a:defRPr b="0" i="0" sz="10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73" name="Shape 73"/>
        <p:cNvGrpSpPr/>
        <p:nvPr/>
      </p:nvGrpSpPr>
      <p:grpSpPr>
        <a:xfrm>
          <a:off x="0" y="0"/>
          <a:ext cx="0" cy="0"/>
          <a:chOff x="0" y="0"/>
          <a:chExt cx="0" cy="0"/>
        </a:xfrm>
      </p:grpSpPr>
      <p:sp>
        <p:nvSpPr>
          <p:cNvPr id="74" name="Google Shape;74;p12"/>
          <p:cNvSpPr/>
          <p:nvPr/>
        </p:nvSpPr>
        <p:spPr>
          <a:xfrm>
            <a:off x="-15766" y="0"/>
            <a:ext cx="41148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75" name="Google Shape;75;p12"/>
          <p:cNvPicPr preferRelativeResize="0"/>
          <p:nvPr/>
        </p:nvPicPr>
        <p:blipFill rotWithShape="1">
          <a:blip r:embed="rId2">
            <a:alphaModFix amt="8000"/>
          </a:blip>
          <a:srcRect b="10528" l="7835" r="65979" t="6521"/>
          <a:stretch/>
        </p:blipFill>
        <p:spPr>
          <a:xfrm>
            <a:off x="-15766" y="0"/>
            <a:ext cx="4114800" cy="6858000"/>
          </a:xfrm>
          <a:prstGeom prst="rect">
            <a:avLst/>
          </a:prstGeom>
          <a:noFill/>
          <a:ln>
            <a:noFill/>
          </a:ln>
        </p:spPr>
      </p:pic>
      <p:pic>
        <p:nvPicPr>
          <p:cNvPr id="76" name="Google Shape;76;p12"/>
          <p:cNvPicPr preferRelativeResize="0"/>
          <p:nvPr/>
        </p:nvPicPr>
        <p:blipFill rotWithShape="1">
          <a:blip r:embed="rId3">
            <a:alphaModFix/>
          </a:blip>
          <a:srcRect b="0" l="0" r="0" t="0"/>
          <a:stretch/>
        </p:blipFill>
        <p:spPr>
          <a:xfrm>
            <a:off x="11517234" y="138103"/>
            <a:ext cx="548640" cy="548640"/>
          </a:xfrm>
          <a:prstGeom prst="rect">
            <a:avLst/>
          </a:prstGeom>
          <a:noFill/>
          <a:ln>
            <a:noFill/>
          </a:ln>
        </p:spPr>
      </p:pic>
      <p:sp>
        <p:nvSpPr>
          <p:cNvPr id="77" name="Google Shape;77;p12"/>
          <p:cNvSpPr txBox="1"/>
          <p:nvPr>
            <p:ph idx="1" type="body"/>
          </p:nvPr>
        </p:nvSpPr>
        <p:spPr>
          <a:xfrm>
            <a:off x="4754880" y="1280160"/>
            <a:ext cx="6381017" cy="4351338"/>
          </a:xfrm>
          <a:prstGeom prst="rect">
            <a:avLst/>
          </a:prstGeom>
          <a:noFill/>
          <a:ln>
            <a:noFill/>
          </a:ln>
        </p:spPr>
        <p:txBody>
          <a:bodyPr anchorCtr="0" anchor="t" bIns="0" lIns="0" spcFirstLastPara="1" rIns="0" wrap="square" tIns="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12"/>
          <p:cNvSpPr txBox="1"/>
          <p:nvPr>
            <p:ph type="title"/>
          </p:nvPr>
        </p:nvSpPr>
        <p:spPr>
          <a:xfrm>
            <a:off x="548640" y="1280160"/>
            <a:ext cx="2926080" cy="436453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3200"/>
              <a:buFont typeface="Helvetica Neue Ligh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2"/>
          <p:cNvSpPr/>
          <p:nvPr/>
        </p:nvSpPr>
        <p:spPr>
          <a:xfrm rot="10800000">
            <a:off x="-27197" y="0"/>
            <a:ext cx="1640680" cy="904395"/>
          </a:xfrm>
          <a:custGeom>
            <a:rect b="b" l="l" r="r" t="t"/>
            <a:pathLst>
              <a:path extrusionOk="0" h="904395" w="1640680">
                <a:moveTo>
                  <a:pt x="0" y="904395"/>
                </a:moveTo>
                <a:lnTo>
                  <a:pt x="1638667" y="0"/>
                </a:lnTo>
                <a:cubicBezTo>
                  <a:pt x="1636740" y="328504"/>
                  <a:pt x="1642188" y="575891"/>
                  <a:pt x="1640261" y="904395"/>
                </a:cubicBezTo>
                <a:lnTo>
                  <a:pt x="0" y="904395"/>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0" name="Google Shape;80;p12"/>
          <p:cNvSpPr/>
          <p:nvPr/>
        </p:nvSpPr>
        <p:spPr>
          <a:xfrm>
            <a:off x="2476263" y="5953605"/>
            <a:ext cx="1640680" cy="904395"/>
          </a:xfrm>
          <a:custGeom>
            <a:rect b="b" l="l" r="r" t="t"/>
            <a:pathLst>
              <a:path extrusionOk="0" h="904395" w="1640680">
                <a:moveTo>
                  <a:pt x="0" y="904395"/>
                </a:moveTo>
                <a:lnTo>
                  <a:pt x="1638667" y="0"/>
                </a:lnTo>
                <a:cubicBezTo>
                  <a:pt x="1636740" y="328504"/>
                  <a:pt x="1642188" y="575891"/>
                  <a:pt x="1640261" y="904395"/>
                </a:cubicBezTo>
                <a:lnTo>
                  <a:pt x="0" y="904395"/>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1" name="Google Shape;81;p12"/>
          <p:cNvSpPr txBox="1"/>
          <p:nvPr>
            <p:ph idx="12" type="sldNum"/>
          </p:nvPr>
        </p:nvSpPr>
        <p:spPr>
          <a:xfrm>
            <a:off x="9448800" y="6492875"/>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00" u="none" cap="none" strike="noStrike">
                <a:solidFill>
                  <a:schemeClr val="dk1"/>
                </a:solidFill>
                <a:latin typeface="Helvetica Neue"/>
                <a:ea typeface="Helvetica Neue"/>
                <a:cs typeface="Helvetica Neue"/>
                <a:sym typeface="Helvetica Neue"/>
              </a:defRPr>
            </a:lvl1pPr>
            <a:lvl2pPr indent="0" lvl="1" marL="0" algn="r">
              <a:spcBef>
                <a:spcPts val="0"/>
              </a:spcBef>
              <a:buNone/>
              <a:defRPr b="0" i="0" sz="1000" u="none" cap="none" strike="noStrike">
                <a:solidFill>
                  <a:schemeClr val="dk1"/>
                </a:solidFill>
                <a:latin typeface="Helvetica Neue"/>
                <a:ea typeface="Helvetica Neue"/>
                <a:cs typeface="Helvetica Neue"/>
                <a:sym typeface="Helvetica Neue"/>
              </a:defRPr>
            </a:lvl2pPr>
            <a:lvl3pPr indent="0" lvl="2" marL="0" algn="r">
              <a:spcBef>
                <a:spcPts val="0"/>
              </a:spcBef>
              <a:buNone/>
              <a:defRPr b="0" i="0" sz="1000" u="none" cap="none" strike="noStrike">
                <a:solidFill>
                  <a:schemeClr val="dk1"/>
                </a:solidFill>
                <a:latin typeface="Helvetica Neue"/>
                <a:ea typeface="Helvetica Neue"/>
                <a:cs typeface="Helvetica Neue"/>
                <a:sym typeface="Helvetica Neue"/>
              </a:defRPr>
            </a:lvl3pPr>
            <a:lvl4pPr indent="0" lvl="3" marL="0" algn="r">
              <a:spcBef>
                <a:spcPts val="0"/>
              </a:spcBef>
              <a:buNone/>
              <a:defRPr b="0" i="0" sz="1000" u="none" cap="none" strike="noStrike">
                <a:solidFill>
                  <a:schemeClr val="dk1"/>
                </a:solidFill>
                <a:latin typeface="Helvetica Neue"/>
                <a:ea typeface="Helvetica Neue"/>
                <a:cs typeface="Helvetica Neue"/>
                <a:sym typeface="Helvetica Neue"/>
              </a:defRPr>
            </a:lvl4pPr>
            <a:lvl5pPr indent="0" lvl="4" marL="0" algn="r">
              <a:spcBef>
                <a:spcPts val="0"/>
              </a:spcBef>
              <a:buNone/>
              <a:defRPr b="0" i="0" sz="1000" u="none" cap="none" strike="noStrike">
                <a:solidFill>
                  <a:schemeClr val="dk1"/>
                </a:solidFill>
                <a:latin typeface="Helvetica Neue"/>
                <a:ea typeface="Helvetica Neue"/>
                <a:cs typeface="Helvetica Neue"/>
                <a:sym typeface="Helvetica Neue"/>
              </a:defRPr>
            </a:lvl5pPr>
            <a:lvl6pPr indent="0" lvl="5" marL="0" algn="r">
              <a:spcBef>
                <a:spcPts val="0"/>
              </a:spcBef>
              <a:buNone/>
              <a:defRPr b="0" i="0" sz="1000" u="none" cap="none" strike="noStrike">
                <a:solidFill>
                  <a:schemeClr val="dk1"/>
                </a:solidFill>
                <a:latin typeface="Helvetica Neue"/>
                <a:ea typeface="Helvetica Neue"/>
                <a:cs typeface="Helvetica Neue"/>
                <a:sym typeface="Helvetica Neue"/>
              </a:defRPr>
            </a:lvl6pPr>
            <a:lvl7pPr indent="0" lvl="6" marL="0" algn="r">
              <a:spcBef>
                <a:spcPts val="0"/>
              </a:spcBef>
              <a:buNone/>
              <a:defRPr b="0" i="0" sz="1000" u="none" cap="none" strike="noStrike">
                <a:solidFill>
                  <a:schemeClr val="dk1"/>
                </a:solidFill>
                <a:latin typeface="Helvetica Neue"/>
                <a:ea typeface="Helvetica Neue"/>
                <a:cs typeface="Helvetica Neue"/>
                <a:sym typeface="Helvetica Neue"/>
              </a:defRPr>
            </a:lvl7pPr>
            <a:lvl8pPr indent="0" lvl="7" marL="0" algn="r">
              <a:spcBef>
                <a:spcPts val="0"/>
              </a:spcBef>
              <a:buNone/>
              <a:defRPr b="0" i="0" sz="1000" u="none" cap="none" strike="noStrike">
                <a:solidFill>
                  <a:schemeClr val="dk1"/>
                </a:solidFill>
                <a:latin typeface="Helvetica Neue"/>
                <a:ea typeface="Helvetica Neue"/>
                <a:cs typeface="Helvetica Neue"/>
                <a:sym typeface="Helvetica Neue"/>
              </a:defRPr>
            </a:lvl8pPr>
            <a:lvl9pPr indent="0" lvl="8" marL="0" algn="r">
              <a:spcBef>
                <a:spcPts val="0"/>
              </a:spcBef>
              <a:buNone/>
              <a:defRPr b="0" i="0" sz="10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Content">
  <p:cSld name="3_Two Content">
    <p:spTree>
      <p:nvGrpSpPr>
        <p:cNvPr id="82" name="Shape 82"/>
        <p:cNvGrpSpPr/>
        <p:nvPr/>
      </p:nvGrpSpPr>
      <p:grpSpPr>
        <a:xfrm>
          <a:off x="0" y="0"/>
          <a:ext cx="0" cy="0"/>
          <a:chOff x="0" y="0"/>
          <a:chExt cx="0" cy="0"/>
        </a:xfrm>
      </p:grpSpPr>
      <p:sp>
        <p:nvSpPr>
          <p:cNvPr id="83" name="Google Shape;83;p13"/>
          <p:cNvSpPr/>
          <p:nvPr/>
        </p:nvSpPr>
        <p:spPr>
          <a:xfrm>
            <a:off x="-15766" y="0"/>
            <a:ext cx="41148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84" name="Google Shape;84;p13"/>
          <p:cNvPicPr preferRelativeResize="0"/>
          <p:nvPr/>
        </p:nvPicPr>
        <p:blipFill rotWithShape="1">
          <a:blip r:embed="rId2">
            <a:alphaModFix/>
          </a:blip>
          <a:srcRect b="10528" l="7835" r="65979" t="6521"/>
          <a:stretch/>
        </p:blipFill>
        <p:spPr>
          <a:xfrm>
            <a:off x="-15766" y="0"/>
            <a:ext cx="4114800" cy="6858000"/>
          </a:xfrm>
          <a:prstGeom prst="rect">
            <a:avLst/>
          </a:prstGeom>
          <a:noFill/>
          <a:ln>
            <a:noFill/>
          </a:ln>
        </p:spPr>
      </p:pic>
      <p:sp>
        <p:nvSpPr>
          <p:cNvPr id="85" name="Google Shape;85;p13"/>
          <p:cNvSpPr txBox="1"/>
          <p:nvPr>
            <p:ph idx="1" type="body"/>
          </p:nvPr>
        </p:nvSpPr>
        <p:spPr>
          <a:xfrm>
            <a:off x="4754880" y="1280160"/>
            <a:ext cx="6381017" cy="4351338"/>
          </a:xfrm>
          <a:prstGeom prst="rect">
            <a:avLst/>
          </a:prstGeom>
          <a:noFill/>
          <a:ln>
            <a:noFill/>
          </a:ln>
        </p:spPr>
        <p:txBody>
          <a:bodyPr anchorCtr="0" anchor="t" bIns="0" lIns="0" spcFirstLastPara="1" rIns="0" wrap="square" tIns="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86" name="Google Shape;86;p13"/>
          <p:cNvPicPr preferRelativeResize="0"/>
          <p:nvPr/>
        </p:nvPicPr>
        <p:blipFill rotWithShape="1">
          <a:blip r:embed="rId3">
            <a:alphaModFix/>
          </a:blip>
          <a:srcRect b="0" l="0" r="0" t="0"/>
          <a:stretch/>
        </p:blipFill>
        <p:spPr>
          <a:xfrm>
            <a:off x="11517234" y="138103"/>
            <a:ext cx="548640" cy="548640"/>
          </a:xfrm>
          <a:prstGeom prst="rect">
            <a:avLst/>
          </a:prstGeom>
          <a:noFill/>
          <a:ln>
            <a:noFill/>
          </a:ln>
        </p:spPr>
      </p:pic>
      <p:sp>
        <p:nvSpPr>
          <p:cNvPr id="87" name="Google Shape;87;p13"/>
          <p:cNvSpPr txBox="1"/>
          <p:nvPr>
            <p:ph type="title"/>
          </p:nvPr>
        </p:nvSpPr>
        <p:spPr>
          <a:xfrm>
            <a:off x="548640" y="1280160"/>
            <a:ext cx="2926080" cy="436453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3200"/>
              <a:buFont typeface="Helvetica Neue Ligh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3"/>
          <p:cNvSpPr/>
          <p:nvPr/>
        </p:nvSpPr>
        <p:spPr>
          <a:xfrm rot="10800000">
            <a:off x="-27197" y="0"/>
            <a:ext cx="1640680" cy="904395"/>
          </a:xfrm>
          <a:custGeom>
            <a:rect b="b" l="l" r="r" t="t"/>
            <a:pathLst>
              <a:path extrusionOk="0" h="904395" w="1640680">
                <a:moveTo>
                  <a:pt x="0" y="904395"/>
                </a:moveTo>
                <a:lnTo>
                  <a:pt x="1638667" y="0"/>
                </a:lnTo>
                <a:cubicBezTo>
                  <a:pt x="1636740" y="328504"/>
                  <a:pt x="1642188" y="575891"/>
                  <a:pt x="1640261" y="904395"/>
                </a:cubicBezTo>
                <a:lnTo>
                  <a:pt x="0" y="904395"/>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9" name="Google Shape;89;p13"/>
          <p:cNvSpPr/>
          <p:nvPr/>
        </p:nvSpPr>
        <p:spPr>
          <a:xfrm>
            <a:off x="2476263" y="5953605"/>
            <a:ext cx="1640680" cy="904395"/>
          </a:xfrm>
          <a:custGeom>
            <a:rect b="b" l="l" r="r" t="t"/>
            <a:pathLst>
              <a:path extrusionOk="0" h="904395" w="1640680">
                <a:moveTo>
                  <a:pt x="0" y="904395"/>
                </a:moveTo>
                <a:lnTo>
                  <a:pt x="1638667" y="0"/>
                </a:lnTo>
                <a:cubicBezTo>
                  <a:pt x="1636740" y="328504"/>
                  <a:pt x="1642188" y="575891"/>
                  <a:pt x="1640261" y="904395"/>
                </a:cubicBezTo>
                <a:lnTo>
                  <a:pt x="0" y="904395"/>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 name="Google Shape;90;p13"/>
          <p:cNvSpPr txBox="1"/>
          <p:nvPr>
            <p:ph idx="12" type="sldNum"/>
          </p:nvPr>
        </p:nvSpPr>
        <p:spPr>
          <a:xfrm>
            <a:off x="9448800" y="6492875"/>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00" u="none" cap="none" strike="noStrike">
                <a:solidFill>
                  <a:schemeClr val="dk1"/>
                </a:solidFill>
                <a:latin typeface="Helvetica Neue"/>
                <a:ea typeface="Helvetica Neue"/>
                <a:cs typeface="Helvetica Neue"/>
                <a:sym typeface="Helvetica Neue"/>
              </a:defRPr>
            </a:lvl1pPr>
            <a:lvl2pPr indent="0" lvl="1" marL="0" algn="r">
              <a:spcBef>
                <a:spcPts val="0"/>
              </a:spcBef>
              <a:buNone/>
              <a:defRPr b="0" i="0" sz="1000" u="none" cap="none" strike="noStrike">
                <a:solidFill>
                  <a:schemeClr val="dk1"/>
                </a:solidFill>
                <a:latin typeface="Helvetica Neue"/>
                <a:ea typeface="Helvetica Neue"/>
                <a:cs typeface="Helvetica Neue"/>
                <a:sym typeface="Helvetica Neue"/>
              </a:defRPr>
            </a:lvl2pPr>
            <a:lvl3pPr indent="0" lvl="2" marL="0" algn="r">
              <a:spcBef>
                <a:spcPts val="0"/>
              </a:spcBef>
              <a:buNone/>
              <a:defRPr b="0" i="0" sz="1000" u="none" cap="none" strike="noStrike">
                <a:solidFill>
                  <a:schemeClr val="dk1"/>
                </a:solidFill>
                <a:latin typeface="Helvetica Neue"/>
                <a:ea typeface="Helvetica Neue"/>
                <a:cs typeface="Helvetica Neue"/>
                <a:sym typeface="Helvetica Neue"/>
              </a:defRPr>
            </a:lvl3pPr>
            <a:lvl4pPr indent="0" lvl="3" marL="0" algn="r">
              <a:spcBef>
                <a:spcPts val="0"/>
              </a:spcBef>
              <a:buNone/>
              <a:defRPr b="0" i="0" sz="1000" u="none" cap="none" strike="noStrike">
                <a:solidFill>
                  <a:schemeClr val="dk1"/>
                </a:solidFill>
                <a:latin typeface="Helvetica Neue"/>
                <a:ea typeface="Helvetica Neue"/>
                <a:cs typeface="Helvetica Neue"/>
                <a:sym typeface="Helvetica Neue"/>
              </a:defRPr>
            </a:lvl4pPr>
            <a:lvl5pPr indent="0" lvl="4" marL="0" algn="r">
              <a:spcBef>
                <a:spcPts val="0"/>
              </a:spcBef>
              <a:buNone/>
              <a:defRPr b="0" i="0" sz="1000" u="none" cap="none" strike="noStrike">
                <a:solidFill>
                  <a:schemeClr val="dk1"/>
                </a:solidFill>
                <a:latin typeface="Helvetica Neue"/>
                <a:ea typeface="Helvetica Neue"/>
                <a:cs typeface="Helvetica Neue"/>
                <a:sym typeface="Helvetica Neue"/>
              </a:defRPr>
            </a:lvl5pPr>
            <a:lvl6pPr indent="0" lvl="5" marL="0" algn="r">
              <a:spcBef>
                <a:spcPts val="0"/>
              </a:spcBef>
              <a:buNone/>
              <a:defRPr b="0" i="0" sz="1000" u="none" cap="none" strike="noStrike">
                <a:solidFill>
                  <a:schemeClr val="dk1"/>
                </a:solidFill>
                <a:latin typeface="Helvetica Neue"/>
                <a:ea typeface="Helvetica Neue"/>
                <a:cs typeface="Helvetica Neue"/>
                <a:sym typeface="Helvetica Neue"/>
              </a:defRPr>
            </a:lvl6pPr>
            <a:lvl7pPr indent="0" lvl="6" marL="0" algn="r">
              <a:spcBef>
                <a:spcPts val="0"/>
              </a:spcBef>
              <a:buNone/>
              <a:defRPr b="0" i="0" sz="1000" u="none" cap="none" strike="noStrike">
                <a:solidFill>
                  <a:schemeClr val="dk1"/>
                </a:solidFill>
                <a:latin typeface="Helvetica Neue"/>
                <a:ea typeface="Helvetica Neue"/>
                <a:cs typeface="Helvetica Neue"/>
                <a:sym typeface="Helvetica Neue"/>
              </a:defRPr>
            </a:lvl7pPr>
            <a:lvl8pPr indent="0" lvl="7" marL="0" algn="r">
              <a:spcBef>
                <a:spcPts val="0"/>
              </a:spcBef>
              <a:buNone/>
              <a:defRPr b="0" i="0" sz="1000" u="none" cap="none" strike="noStrike">
                <a:solidFill>
                  <a:schemeClr val="dk1"/>
                </a:solidFill>
                <a:latin typeface="Helvetica Neue"/>
                <a:ea typeface="Helvetica Neue"/>
                <a:cs typeface="Helvetica Neue"/>
                <a:sym typeface="Helvetica Neue"/>
              </a:defRPr>
            </a:lvl8pPr>
            <a:lvl9pPr indent="0" lvl="8" marL="0" algn="r">
              <a:spcBef>
                <a:spcPts val="0"/>
              </a:spcBef>
              <a:buNone/>
              <a:defRPr b="0" i="0" sz="10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wo Content">
  <p:cSld name="6_Two Content">
    <p:spTree>
      <p:nvGrpSpPr>
        <p:cNvPr id="91" name="Shape 91"/>
        <p:cNvGrpSpPr/>
        <p:nvPr/>
      </p:nvGrpSpPr>
      <p:grpSpPr>
        <a:xfrm>
          <a:off x="0" y="0"/>
          <a:ext cx="0" cy="0"/>
          <a:chOff x="0" y="0"/>
          <a:chExt cx="0" cy="0"/>
        </a:xfrm>
      </p:grpSpPr>
      <p:sp>
        <p:nvSpPr>
          <p:cNvPr id="92" name="Google Shape;92;p14"/>
          <p:cNvSpPr txBox="1"/>
          <p:nvPr>
            <p:ph idx="1" type="body"/>
          </p:nvPr>
        </p:nvSpPr>
        <p:spPr>
          <a:xfrm>
            <a:off x="4754880" y="1280160"/>
            <a:ext cx="6381017" cy="4351338"/>
          </a:xfrm>
          <a:prstGeom prst="rect">
            <a:avLst/>
          </a:prstGeom>
          <a:noFill/>
          <a:ln>
            <a:noFill/>
          </a:ln>
        </p:spPr>
        <p:txBody>
          <a:bodyPr anchorCtr="0" anchor="t" bIns="0" lIns="0" spcFirstLastPara="1" rIns="0" wrap="square" tIns="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93" name="Google Shape;93;p14"/>
          <p:cNvPicPr preferRelativeResize="0"/>
          <p:nvPr/>
        </p:nvPicPr>
        <p:blipFill rotWithShape="1">
          <a:blip r:embed="rId2">
            <a:alphaModFix/>
          </a:blip>
          <a:srcRect b="0" l="0" r="0" t="0"/>
          <a:stretch/>
        </p:blipFill>
        <p:spPr>
          <a:xfrm>
            <a:off x="11517234" y="138103"/>
            <a:ext cx="548640" cy="548640"/>
          </a:xfrm>
          <a:prstGeom prst="rect">
            <a:avLst/>
          </a:prstGeom>
          <a:noFill/>
          <a:ln>
            <a:noFill/>
          </a:ln>
        </p:spPr>
      </p:pic>
      <p:sp>
        <p:nvSpPr>
          <p:cNvPr id="94" name="Google Shape;94;p14"/>
          <p:cNvSpPr/>
          <p:nvPr/>
        </p:nvSpPr>
        <p:spPr>
          <a:xfrm>
            <a:off x="-15766" y="0"/>
            <a:ext cx="411480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5" name="Google Shape;95;p14"/>
          <p:cNvPicPr preferRelativeResize="0"/>
          <p:nvPr/>
        </p:nvPicPr>
        <p:blipFill rotWithShape="1">
          <a:blip r:embed="rId3">
            <a:alphaModFix amt="40000"/>
          </a:blip>
          <a:srcRect b="10528" l="7835" r="65979" t="6521"/>
          <a:stretch/>
        </p:blipFill>
        <p:spPr>
          <a:xfrm>
            <a:off x="-15766" y="0"/>
            <a:ext cx="4114800" cy="6858000"/>
          </a:xfrm>
          <a:prstGeom prst="rect">
            <a:avLst/>
          </a:prstGeom>
          <a:noFill/>
          <a:ln>
            <a:noFill/>
          </a:ln>
        </p:spPr>
      </p:pic>
      <p:sp>
        <p:nvSpPr>
          <p:cNvPr id="96" name="Google Shape;96;p14"/>
          <p:cNvSpPr txBox="1"/>
          <p:nvPr>
            <p:ph type="title"/>
          </p:nvPr>
        </p:nvSpPr>
        <p:spPr>
          <a:xfrm>
            <a:off x="548640" y="1280160"/>
            <a:ext cx="2926080" cy="436453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3200"/>
              <a:buFont typeface="Helvetica Neue Ligh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14"/>
          <p:cNvSpPr/>
          <p:nvPr/>
        </p:nvSpPr>
        <p:spPr>
          <a:xfrm rot="10800000">
            <a:off x="-27197" y="0"/>
            <a:ext cx="1640680" cy="904395"/>
          </a:xfrm>
          <a:custGeom>
            <a:rect b="b" l="l" r="r" t="t"/>
            <a:pathLst>
              <a:path extrusionOk="0" h="904395" w="1640680">
                <a:moveTo>
                  <a:pt x="0" y="904395"/>
                </a:moveTo>
                <a:lnTo>
                  <a:pt x="1638667" y="0"/>
                </a:lnTo>
                <a:cubicBezTo>
                  <a:pt x="1636740" y="328504"/>
                  <a:pt x="1642188" y="575891"/>
                  <a:pt x="1640261" y="904395"/>
                </a:cubicBezTo>
                <a:lnTo>
                  <a:pt x="0" y="904395"/>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8" name="Google Shape;98;p14"/>
          <p:cNvSpPr/>
          <p:nvPr/>
        </p:nvSpPr>
        <p:spPr>
          <a:xfrm>
            <a:off x="2476263" y="5953605"/>
            <a:ext cx="1640680" cy="904395"/>
          </a:xfrm>
          <a:custGeom>
            <a:rect b="b" l="l" r="r" t="t"/>
            <a:pathLst>
              <a:path extrusionOk="0" h="904395" w="1640680">
                <a:moveTo>
                  <a:pt x="0" y="904395"/>
                </a:moveTo>
                <a:lnTo>
                  <a:pt x="1638667" y="0"/>
                </a:lnTo>
                <a:cubicBezTo>
                  <a:pt x="1636740" y="328504"/>
                  <a:pt x="1642188" y="575891"/>
                  <a:pt x="1640261" y="904395"/>
                </a:cubicBezTo>
                <a:lnTo>
                  <a:pt x="0" y="904395"/>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9" name="Google Shape;99;p14"/>
          <p:cNvSpPr txBox="1"/>
          <p:nvPr>
            <p:ph idx="12" type="sldNum"/>
          </p:nvPr>
        </p:nvSpPr>
        <p:spPr>
          <a:xfrm>
            <a:off x="9448800" y="6492875"/>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00" u="none" cap="none" strike="noStrike">
                <a:solidFill>
                  <a:schemeClr val="dk1"/>
                </a:solidFill>
                <a:latin typeface="Helvetica Neue"/>
                <a:ea typeface="Helvetica Neue"/>
                <a:cs typeface="Helvetica Neue"/>
                <a:sym typeface="Helvetica Neue"/>
              </a:defRPr>
            </a:lvl1pPr>
            <a:lvl2pPr indent="0" lvl="1" marL="0" algn="r">
              <a:spcBef>
                <a:spcPts val="0"/>
              </a:spcBef>
              <a:buNone/>
              <a:defRPr b="0" i="0" sz="1000" u="none" cap="none" strike="noStrike">
                <a:solidFill>
                  <a:schemeClr val="dk1"/>
                </a:solidFill>
                <a:latin typeface="Helvetica Neue"/>
                <a:ea typeface="Helvetica Neue"/>
                <a:cs typeface="Helvetica Neue"/>
                <a:sym typeface="Helvetica Neue"/>
              </a:defRPr>
            </a:lvl2pPr>
            <a:lvl3pPr indent="0" lvl="2" marL="0" algn="r">
              <a:spcBef>
                <a:spcPts val="0"/>
              </a:spcBef>
              <a:buNone/>
              <a:defRPr b="0" i="0" sz="1000" u="none" cap="none" strike="noStrike">
                <a:solidFill>
                  <a:schemeClr val="dk1"/>
                </a:solidFill>
                <a:latin typeface="Helvetica Neue"/>
                <a:ea typeface="Helvetica Neue"/>
                <a:cs typeface="Helvetica Neue"/>
                <a:sym typeface="Helvetica Neue"/>
              </a:defRPr>
            </a:lvl3pPr>
            <a:lvl4pPr indent="0" lvl="3" marL="0" algn="r">
              <a:spcBef>
                <a:spcPts val="0"/>
              </a:spcBef>
              <a:buNone/>
              <a:defRPr b="0" i="0" sz="1000" u="none" cap="none" strike="noStrike">
                <a:solidFill>
                  <a:schemeClr val="dk1"/>
                </a:solidFill>
                <a:latin typeface="Helvetica Neue"/>
                <a:ea typeface="Helvetica Neue"/>
                <a:cs typeface="Helvetica Neue"/>
                <a:sym typeface="Helvetica Neue"/>
              </a:defRPr>
            </a:lvl4pPr>
            <a:lvl5pPr indent="0" lvl="4" marL="0" algn="r">
              <a:spcBef>
                <a:spcPts val="0"/>
              </a:spcBef>
              <a:buNone/>
              <a:defRPr b="0" i="0" sz="1000" u="none" cap="none" strike="noStrike">
                <a:solidFill>
                  <a:schemeClr val="dk1"/>
                </a:solidFill>
                <a:latin typeface="Helvetica Neue"/>
                <a:ea typeface="Helvetica Neue"/>
                <a:cs typeface="Helvetica Neue"/>
                <a:sym typeface="Helvetica Neue"/>
              </a:defRPr>
            </a:lvl5pPr>
            <a:lvl6pPr indent="0" lvl="5" marL="0" algn="r">
              <a:spcBef>
                <a:spcPts val="0"/>
              </a:spcBef>
              <a:buNone/>
              <a:defRPr b="0" i="0" sz="1000" u="none" cap="none" strike="noStrike">
                <a:solidFill>
                  <a:schemeClr val="dk1"/>
                </a:solidFill>
                <a:latin typeface="Helvetica Neue"/>
                <a:ea typeface="Helvetica Neue"/>
                <a:cs typeface="Helvetica Neue"/>
                <a:sym typeface="Helvetica Neue"/>
              </a:defRPr>
            </a:lvl6pPr>
            <a:lvl7pPr indent="0" lvl="6" marL="0" algn="r">
              <a:spcBef>
                <a:spcPts val="0"/>
              </a:spcBef>
              <a:buNone/>
              <a:defRPr b="0" i="0" sz="1000" u="none" cap="none" strike="noStrike">
                <a:solidFill>
                  <a:schemeClr val="dk1"/>
                </a:solidFill>
                <a:latin typeface="Helvetica Neue"/>
                <a:ea typeface="Helvetica Neue"/>
                <a:cs typeface="Helvetica Neue"/>
                <a:sym typeface="Helvetica Neue"/>
              </a:defRPr>
            </a:lvl7pPr>
            <a:lvl8pPr indent="0" lvl="7" marL="0" algn="r">
              <a:spcBef>
                <a:spcPts val="0"/>
              </a:spcBef>
              <a:buNone/>
              <a:defRPr b="0" i="0" sz="1000" u="none" cap="none" strike="noStrike">
                <a:solidFill>
                  <a:schemeClr val="dk1"/>
                </a:solidFill>
                <a:latin typeface="Helvetica Neue"/>
                <a:ea typeface="Helvetica Neue"/>
                <a:cs typeface="Helvetica Neue"/>
                <a:sym typeface="Helvetica Neue"/>
              </a:defRPr>
            </a:lvl8pPr>
            <a:lvl9pPr indent="0" lvl="8" marL="0" algn="r">
              <a:spcBef>
                <a:spcPts val="0"/>
              </a:spcBef>
              <a:buNone/>
              <a:defRPr b="0" i="0" sz="10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100" name="Shape 100"/>
        <p:cNvGrpSpPr/>
        <p:nvPr/>
      </p:nvGrpSpPr>
      <p:grpSpPr>
        <a:xfrm>
          <a:off x="0" y="0"/>
          <a:ext cx="0" cy="0"/>
          <a:chOff x="0" y="0"/>
          <a:chExt cx="0" cy="0"/>
        </a:xfrm>
      </p:grpSpPr>
      <p:pic>
        <p:nvPicPr>
          <p:cNvPr id="101" name="Google Shape;101;p15"/>
          <p:cNvPicPr preferRelativeResize="0"/>
          <p:nvPr/>
        </p:nvPicPr>
        <p:blipFill rotWithShape="1">
          <a:blip r:embed="rId2">
            <a:alphaModFix/>
          </a:blip>
          <a:srcRect b="0" l="0" r="0" t="0"/>
          <a:stretch/>
        </p:blipFill>
        <p:spPr>
          <a:xfrm>
            <a:off x="11517234" y="138103"/>
            <a:ext cx="548640" cy="548640"/>
          </a:xfrm>
          <a:prstGeom prst="rect">
            <a:avLst/>
          </a:prstGeom>
          <a:noFill/>
          <a:ln>
            <a:noFill/>
          </a:ln>
        </p:spPr>
      </p:pic>
      <p:sp>
        <p:nvSpPr>
          <p:cNvPr id="102" name="Google Shape;102;p15"/>
          <p:cNvSpPr txBox="1"/>
          <p:nvPr>
            <p:ph idx="1" type="body"/>
          </p:nvPr>
        </p:nvSpPr>
        <p:spPr>
          <a:xfrm>
            <a:off x="4754880" y="1280160"/>
            <a:ext cx="6381016" cy="4572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accent2"/>
              </a:buClr>
              <a:buSzPts val="2000"/>
              <a:buNone/>
              <a:defRPr b="1" i="0" sz="2000">
                <a:solidFill>
                  <a:schemeClr val="accent2"/>
                </a:solidFill>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3" name="Google Shape;103;p15"/>
          <p:cNvSpPr txBox="1"/>
          <p:nvPr>
            <p:ph idx="2" type="body"/>
          </p:nvPr>
        </p:nvSpPr>
        <p:spPr>
          <a:xfrm>
            <a:off x="4754880" y="1828800"/>
            <a:ext cx="6381016" cy="3684588"/>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15"/>
          <p:cNvSpPr/>
          <p:nvPr/>
        </p:nvSpPr>
        <p:spPr>
          <a:xfrm>
            <a:off x="-15766" y="0"/>
            <a:ext cx="41148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05" name="Google Shape;105;p15"/>
          <p:cNvPicPr preferRelativeResize="0"/>
          <p:nvPr/>
        </p:nvPicPr>
        <p:blipFill rotWithShape="1">
          <a:blip r:embed="rId3">
            <a:alphaModFix amt="8000"/>
          </a:blip>
          <a:srcRect b="10528" l="7835" r="65979" t="6521"/>
          <a:stretch/>
        </p:blipFill>
        <p:spPr>
          <a:xfrm>
            <a:off x="-15766" y="0"/>
            <a:ext cx="4114800" cy="6858000"/>
          </a:xfrm>
          <a:prstGeom prst="rect">
            <a:avLst/>
          </a:prstGeom>
          <a:noFill/>
          <a:ln>
            <a:noFill/>
          </a:ln>
        </p:spPr>
      </p:pic>
      <p:sp>
        <p:nvSpPr>
          <p:cNvPr id="106" name="Google Shape;106;p15"/>
          <p:cNvSpPr txBox="1"/>
          <p:nvPr>
            <p:ph type="title"/>
          </p:nvPr>
        </p:nvSpPr>
        <p:spPr>
          <a:xfrm>
            <a:off x="548640" y="1280160"/>
            <a:ext cx="2926080" cy="436453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3200"/>
              <a:buFont typeface="Helvetica Neue Ligh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15"/>
          <p:cNvSpPr/>
          <p:nvPr/>
        </p:nvSpPr>
        <p:spPr>
          <a:xfrm rot="10800000">
            <a:off x="-27197" y="0"/>
            <a:ext cx="1640680" cy="904395"/>
          </a:xfrm>
          <a:custGeom>
            <a:rect b="b" l="l" r="r" t="t"/>
            <a:pathLst>
              <a:path extrusionOk="0" h="904395" w="1640680">
                <a:moveTo>
                  <a:pt x="0" y="904395"/>
                </a:moveTo>
                <a:lnTo>
                  <a:pt x="1638667" y="0"/>
                </a:lnTo>
                <a:cubicBezTo>
                  <a:pt x="1636740" y="328504"/>
                  <a:pt x="1642188" y="575891"/>
                  <a:pt x="1640261" y="904395"/>
                </a:cubicBezTo>
                <a:lnTo>
                  <a:pt x="0" y="904395"/>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8" name="Google Shape;108;p15"/>
          <p:cNvSpPr/>
          <p:nvPr/>
        </p:nvSpPr>
        <p:spPr>
          <a:xfrm>
            <a:off x="2476263" y="5953605"/>
            <a:ext cx="1640680" cy="904395"/>
          </a:xfrm>
          <a:custGeom>
            <a:rect b="b" l="l" r="r" t="t"/>
            <a:pathLst>
              <a:path extrusionOk="0" h="904395" w="1640680">
                <a:moveTo>
                  <a:pt x="0" y="904395"/>
                </a:moveTo>
                <a:lnTo>
                  <a:pt x="1638667" y="0"/>
                </a:lnTo>
                <a:cubicBezTo>
                  <a:pt x="1636740" y="328504"/>
                  <a:pt x="1642188" y="575891"/>
                  <a:pt x="1640261" y="904395"/>
                </a:cubicBezTo>
                <a:lnTo>
                  <a:pt x="0" y="904395"/>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9" name="Google Shape;109;p15"/>
          <p:cNvSpPr txBox="1"/>
          <p:nvPr>
            <p:ph idx="12" type="sldNum"/>
          </p:nvPr>
        </p:nvSpPr>
        <p:spPr>
          <a:xfrm>
            <a:off x="9448800" y="6492875"/>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00" u="none" cap="none" strike="noStrike">
                <a:solidFill>
                  <a:schemeClr val="dk1"/>
                </a:solidFill>
                <a:latin typeface="Helvetica Neue"/>
                <a:ea typeface="Helvetica Neue"/>
                <a:cs typeface="Helvetica Neue"/>
                <a:sym typeface="Helvetica Neue"/>
              </a:defRPr>
            </a:lvl1pPr>
            <a:lvl2pPr indent="0" lvl="1" marL="0" algn="r">
              <a:spcBef>
                <a:spcPts val="0"/>
              </a:spcBef>
              <a:buNone/>
              <a:defRPr b="0" i="0" sz="1000" u="none" cap="none" strike="noStrike">
                <a:solidFill>
                  <a:schemeClr val="dk1"/>
                </a:solidFill>
                <a:latin typeface="Helvetica Neue"/>
                <a:ea typeface="Helvetica Neue"/>
                <a:cs typeface="Helvetica Neue"/>
                <a:sym typeface="Helvetica Neue"/>
              </a:defRPr>
            </a:lvl2pPr>
            <a:lvl3pPr indent="0" lvl="2" marL="0" algn="r">
              <a:spcBef>
                <a:spcPts val="0"/>
              </a:spcBef>
              <a:buNone/>
              <a:defRPr b="0" i="0" sz="1000" u="none" cap="none" strike="noStrike">
                <a:solidFill>
                  <a:schemeClr val="dk1"/>
                </a:solidFill>
                <a:latin typeface="Helvetica Neue"/>
                <a:ea typeface="Helvetica Neue"/>
                <a:cs typeface="Helvetica Neue"/>
                <a:sym typeface="Helvetica Neue"/>
              </a:defRPr>
            </a:lvl3pPr>
            <a:lvl4pPr indent="0" lvl="3" marL="0" algn="r">
              <a:spcBef>
                <a:spcPts val="0"/>
              </a:spcBef>
              <a:buNone/>
              <a:defRPr b="0" i="0" sz="1000" u="none" cap="none" strike="noStrike">
                <a:solidFill>
                  <a:schemeClr val="dk1"/>
                </a:solidFill>
                <a:latin typeface="Helvetica Neue"/>
                <a:ea typeface="Helvetica Neue"/>
                <a:cs typeface="Helvetica Neue"/>
                <a:sym typeface="Helvetica Neue"/>
              </a:defRPr>
            </a:lvl4pPr>
            <a:lvl5pPr indent="0" lvl="4" marL="0" algn="r">
              <a:spcBef>
                <a:spcPts val="0"/>
              </a:spcBef>
              <a:buNone/>
              <a:defRPr b="0" i="0" sz="1000" u="none" cap="none" strike="noStrike">
                <a:solidFill>
                  <a:schemeClr val="dk1"/>
                </a:solidFill>
                <a:latin typeface="Helvetica Neue"/>
                <a:ea typeface="Helvetica Neue"/>
                <a:cs typeface="Helvetica Neue"/>
                <a:sym typeface="Helvetica Neue"/>
              </a:defRPr>
            </a:lvl5pPr>
            <a:lvl6pPr indent="0" lvl="5" marL="0" algn="r">
              <a:spcBef>
                <a:spcPts val="0"/>
              </a:spcBef>
              <a:buNone/>
              <a:defRPr b="0" i="0" sz="1000" u="none" cap="none" strike="noStrike">
                <a:solidFill>
                  <a:schemeClr val="dk1"/>
                </a:solidFill>
                <a:latin typeface="Helvetica Neue"/>
                <a:ea typeface="Helvetica Neue"/>
                <a:cs typeface="Helvetica Neue"/>
                <a:sym typeface="Helvetica Neue"/>
              </a:defRPr>
            </a:lvl6pPr>
            <a:lvl7pPr indent="0" lvl="6" marL="0" algn="r">
              <a:spcBef>
                <a:spcPts val="0"/>
              </a:spcBef>
              <a:buNone/>
              <a:defRPr b="0" i="0" sz="1000" u="none" cap="none" strike="noStrike">
                <a:solidFill>
                  <a:schemeClr val="dk1"/>
                </a:solidFill>
                <a:latin typeface="Helvetica Neue"/>
                <a:ea typeface="Helvetica Neue"/>
                <a:cs typeface="Helvetica Neue"/>
                <a:sym typeface="Helvetica Neue"/>
              </a:defRPr>
            </a:lvl7pPr>
            <a:lvl8pPr indent="0" lvl="7" marL="0" algn="r">
              <a:spcBef>
                <a:spcPts val="0"/>
              </a:spcBef>
              <a:buNone/>
              <a:defRPr b="0" i="0" sz="1000" u="none" cap="none" strike="noStrike">
                <a:solidFill>
                  <a:schemeClr val="dk1"/>
                </a:solidFill>
                <a:latin typeface="Helvetica Neue"/>
                <a:ea typeface="Helvetica Neue"/>
                <a:cs typeface="Helvetica Neue"/>
                <a:sym typeface="Helvetica Neue"/>
              </a:defRPr>
            </a:lvl8pPr>
            <a:lvl9pPr indent="0" lvl="8" marL="0" algn="r">
              <a:spcBef>
                <a:spcPts val="0"/>
              </a:spcBef>
              <a:buNone/>
              <a:defRPr b="0" i="0" sz="10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wo Content">
  <p:cSld name="4_Two Content">
    <p:spTree>
      <p:nvGrpSpPr>
        <p:cNvPr id="110" name="Shape 110"/>
        <p:cNvGrpSpPr/>
        <p:nvPr/>
      </p:nvGrpSpPr>
      <p:grpSpPr>
        <a:xfrm>
          <a:off x="0" y="0"/>
          <a:ext cx="0" cy="0"/>
          <a:chOff x="0" y="0"/>
          <a:chExt cx="0" cy="0"/>
        </a:xfrm>
      </p:grpSpPr>
      <p:pic>
        <p:nvPicPr>
          <p:cNvPr id="111" name="Google Shape;111;p16"/>
          <p:cNvPicPr preferRelativeResize="0"/>
          <p:nvPr/>
        </p:nvPicPr>
        <p:blipFill rotWithShape="1">
          <a:blip r:embed="rId2">
            <a:alphaModFix/>
          </a:blip>
          <a:srcRect b="0" l="0" r="0" t="0"/>
          <a:stretch/>
        </p:blipFill>
        <p:spPr>
          <a:xfrm>
            <a:off x="11517234" y="138103"/>
            <a:ext cx="548640" cy="548640"/>
          </a:xfrm>
          <a:prstGeom prst="rect">
            <a:avLst/>
          </a:prstGeom>
          <a:noFill/>
          <a:ln>
            <a:noFill/>
          </a:ln>
        </p:spPr>
      </p:pic>
      <p:sp>
        <p:nvSpPr>
          <p:cNvPr id="112" name="Google Shape;112;p16"/>
          <p:cNvSpPr txBox="1"/>
          <p:nvPr>
            <p:ph idx="1" type="body"/>
          </p:nvPr>
        </p:nvSpPr>
        <p:spPr>
          <a:xfrm>
            <a:off x="4754880" y="1280160"/>
            <a:ext cx="6381016" cy="4572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accent1"/>
              </a:buClr>
              <a:buSzPts val="2000"/>
              <a:buNone/>
              <a:defRPr b="1" i="0" sz="2000">
                <a:solidFill>
                  <a:schemeClr val="accent1"/>
                </a:solidFill>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3" name="Google Shape;113;p16"/>
          <p:cNvSpPr txBox="1"/>
          <p:nvPr>
            <p:ph idx="2" type="body"/>
          </p:nvPr>
        </p:nvSpPr>
        <p:spPr>
          <a:xfrm>
            <a:off x="4754880" y="1828800"/>
            <a:ext cx="6381016" cy="3684588"/>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16"/>
          <p:cNvSpPr/>
          <p:nvPr/>
        </p:nvSpPr>
        <p:spPr>
          <a:xfrm>
            <a:off x="-15766" y="0"/>
            <a:ext cx="41148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15" name="Google Shape;115;p16"/>
          <p:cNvPicPr preferRelativeResize="0"/>
          <p:nvPr/>
        </p:nvPicPr>
        <p:blipFill rotWithShape="1">
          <a:blip r:embed="rId3">
            <a:alphaModFix/>
          </a:blip>
          <a:srcRect b="10528" l="7835" r="65979" t="6521"/>
          <a:stretch/>
        </p:blipFill>
        <p:spPr>
          <a:xfrm>
            <a:off x="-15766" y="0"/>
            <a:ext cx="4114800" cy="6858000"/>
          </a:xfrm>
          <a:prstGeom prst="rect">
            <a:avLst/>
          </a:prstGeom>
          <a:noFill/>
          <a:ln>
            <a:noFill/>
          </a:ln>
        </p:spPr>
      </p:pic>
      <p:sp>
        <p:nvSpPr>
          <p:cNvPr id="116" name="Google Shape;116;p16"/>
          <p:cNvSpPr txBox="1"/>
          <p:nvPr>
            <p:ph type="title"/>
          </p:nvPr>
        </p:nvSpPr>
        <p:spPr>
          <a:xfrm>
            <a:off x="548640" y="1280160"/>
            <a:ext cx="2926080" cy="436453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3200"/>
              <a:buFont typeface="Helvetica Neue Ligh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16"/>
          <p:cNvSpPr/>
          <p:nvPr/>
        </p:nvSpPr>
        <p:spPr>
          <a:xfrm rot="10800000">
            <a:off x="-27197" y="0"/>
            <a:ext cx="1640680" cy="904395"/>
          </a:xfrm>
          <a:custGeom>
            <a:rect b="b" l="l" r="r" t="t"/>
            <a:pathLst>
              <a:path extrusionOk="0" h="904395" w="1640680">
                <a:moveTo>
                  <a:pt x="0" y="904395"/>
                </a:moveTo>
                <a:lnTo>
                  <a:pt x="1638667" y="0"/>
                </a:lnTo>
                <a:cubicBezTo>
                  <a:pt x="1636740" y="328504"/>
                  <a:pt x="1642188" y="575891"/>
                  <a:pt x="1640261" y="904395"/>
                </a:cubicBezTo>
                <a:lnTo>
                  <a:pt x="0" y="904395"/>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8" name="Google Shape;118;p16"/>
          <p:cNvSpPr/>
          <p:nvPr/>
        </p:nvSpPr>
        <p:spPr>
          <a:xfrm>
            <a:off x="2476263" y="5953605"/>
            <a:ext cx="1640680" cy="904395"/>
          </a:xfrm>
          <a:custGeom>
            <a:rect b="b" l="l" r="r" t="t"/>
            <a:pathLst>
              <a:path extrusionOk="0" h="904395" w="1640680">
                <a:moveTo>
                  <a:pt x="0" y="904395"/>
                </a:moveTo>
                <a:lnTo>
                  <a:pt x="1638667" y="0"/>
                </a:lnTo>
                <a:cubicBezTo>
                  <a:pt x="1636740" y="328504"/>
                  <a:pt x="1642188" y="575891"/>
                  <a:pt x="1640261" y="904395"/>
                </a:cubicBezTo>
                <a:lnTo>
                  <a:pt x="0" y="904395"/>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9" name="Google Shape;119;p16"/>
          <p:cNvSpPr txBox="1"/>
          <p:nvPr>
            <p:ph idx="12" type="sldNum"/>
          </p:nvPr>
        </p:nvSpPr>
        <p:spPr>
          <a:xfrm>
            <a:off x="9448800" y="6492875"/>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00" u="none" cap="none" strike="noStrike">
                <a:solidFill>
                  <a:schemeClr val="dk1"/>
                </a:solidFill>
                <a:latin typeface="Helvetica Neue"/>
                <a:ea typeface="Helvetica Neue"/>
                <a:cs typeface="Helvetica Neue"/>
                <a:sym typeface="Helvetica Neue"/>
              </a:defRPr>
            </a:lvl1pPr>
            <a:lvl2pPr indent="0" lvl="1" marL="0" algn="r">
              <a:spcBef>
                <a:spcPts val="0"/>
              </a:spcBef>
              <a:buNone/>
              <a:defRPr b="0" i="0" sz="1000" u="none" cap="none" strike="noStrike">
                <a:solidFill>
                  <a:schemeClr val="dk1"/>
                </a:solidFill>
                <a:latin typeface="Helvetica Neue"/>
                <a:ea typeface="Helvetica Neue"/>
                <a:cs typeface="Helvetica Neue"/>
                <a:sym typeface="Helvetica Neue"/>
              </a:defRPr>
            </a:lvl2pPr>
            <a:lvl3pPr indent="0" lvl="2" marL="0" algn="r">
              <a:spcBef>
                <a:spcPts val="0"/>
              </a:spcBef>
              <a:buNone/>
              <a:defRPr b="0" i="0" sz="1000" u="none" cap="none" strike="noStrike">
                <a:solidFill>
                  <a:schemeClr val="dk1"/>
                </a:solidFill>
                <a:latin typeface="Helvetica Neue"/>
                <a:ea typeface="Helvetica Neue"/>
                <a:cs typeface="Helvetica Neue"/>
                <a:sym typeface="Helvetica Neue"/>
              </a:defRPr>
            </a:lvl3pPr>
            <a:lvl4pPr indent="0" lvl="3" marL="0" algn="r">
              <a:spcBef>
                <a:spcPts val="0"/>
              </a:spcBef>
              <a:buNone/>
              <a:defRPr b="0" i="0" sz="1000" u="none" cap="none" strike="noStrike">
                <a:solidFill>
                  <a:schemeClr val="dk1"/>
                </a:solidFill>
                <a:latin typeface="Helvetica Neue"/>
                <a:ea typeface="Helvetica Neue"/>
                <a:cs typeface="Helvetica Neue"/>
                <a:sym typeface="Helvetica Neue"/>
              </a:defRPr>
            </a:lvl4pPr>
            <a:lvl5pPr indent="0" lvl="4" marL="0" algn="r">
              <a:spcBef>
                <a:spcPts val="0"/>
              </a:spcBef>
              <a:buNone/>
              <a:defRPr b="0" i="0" sz="1000" u="none" cap="none" strike="noStrike">
                <a:solidFill>
                  <a:schemeClr val="dk1"/>
                </a:solidFill>
                <a:latin typeface="Helvetica Neue"/>
                <a:ea typeface="Helvetica Neue"/>
                <a:cs typeface="Helvetica Neue"/>
                <a:sym typeface="Helvetica Neue"/>
              </a:defRPr>
            </a:lvl5pPr>
            <a:lvl6pPr indent="0" lvl="5" marL="0" algn="r">
              <a:spcBef>
                <a:spcPts val="0"/>
              </a:spcBef>
              <a:buNone/>
              <a:defRPr b="0" i="0" sz="1000" u="none" cap="none" strike="noStrike">
                <a:solidFill>
                  <a:schemeClr val="dk1"/>
                </a:solidFill>
                <a:latin typeface="Helvetica Neue"/>
                <a:ea typeface="Helvetica Neue"/>
                <a:cs typeface="Helvetica Neue"/>
                <a:sym typeface="Helvetica Neue"/>
              </a:defRPr>
            </a:lvl6pPr>
            <a:lvl7pPr indent="0" lvl="6" marL="0" algn="r">
              <a:spcBef>
                <a:spcPts val="0"/>
              </a:spcBef>
              <a:buNone/>
              <a:defRPr b="0" i="0" sz="1000" u="none" cap="none" strike="noStrike">
                <a:solidFill>
                  <a:schemeClr val="dk1"/>
                </a:solidFill>
                <a:latin typeface="Helvetica Neue"/>
                <a:ea typeface="Helvetica Neue"/>
                <a:cs typeface="Helvetica Neue"/>
                <a:sym typeface="Helvetica Neue"/>
              </a:defRPr>
            </a:lvl7pPr>
            <a:lvl8pPr indent="0" lvl="7" marL="0" algn="r">
              <a:spcBef>
                <a:spcPts val="0"/>
              </a:spcBef>
              <a:buNone/>
              <a:defRPr b="0" i="0" sz="1000" u="none" cap="none" strike="noStrike">
                <a:solidFill>
                  <a:schemeClr val="dk1"/>
                </a:solidFill>
                <a:latin typeface="Helvetica Neue"/>
                <a:ea typeface="Helvetica Neue"/>
                <a:cs typeface="Helvetica Neue"/>
                <a:sym typeface="Helvetica Neue"/>
              </a:defRPr>
            </a:lvl8pPr>
            <a:lvl9pPr indent="0" lvl="8" marL="0" algn="r">
              <a:spcBef>
                <a:spcPts val="0"/>
              </a:spcBef>
              <a:buNone/>
              <a:defRPr b="0" i="0" sz="10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wo Content">
  <p:cSld name="7_Two Content">
    <p:spTree>
      <p:nvGrpSpPr>
        <p:cNvPr id="120" name="Shape 120"/>
        <p:cNvGrpSpPr/>
        <p:nvPr/>
      </p:nvGrpSpPr>
      <p:grpSpPr>
        <a:xfrm>
          <a:off x="0" y="0"/>
          <a:ext cx="0" cy="0"/>
          <a:chOff x="0" y="0"/>
          <a:chExt cx="0" cy="0"/>
        </a:xfrm>
      </p:grpSpPr>
      <p:pic>
        <p:nvPicPr>
          <p:cNvPr id="121" name="Google Shape;121;p17"/>
          <p:cNvPicPr preferRelativeResize="0"/>
          <p:nvPr/>
        </p:nvPicPr>
        <p:blipFill rotWithShape="1">
          <a:blip r:embed="rId2">
            <a:alphaModFix/>
          </a:blip>
          <a:srcRect b="0" l="0" r="0" t="0"/>
          <a:stretch/>
        </p:blipFill>
        <p:spPr>
          <a:xfrm>
            <a:off x="11517234" y="138103"/>
            <a:ext cx="548640" cy="548640"/>
          </a:xfrm>
          <a:prstGeom prst="rect">
            <a:avLst/>
          </a:prstGeom>
          <a:noFill/>
          <a:ln>
            <a:noFill/>
          </a:ln>
        </p:spPr>
      </p:pic>
      <p:sp>
        <p:nvSpPr>
          <p:cNvPr id="122" name="Google Shape;122;p17"/>
          <p:cNvSpPr txBox="1"/>
          <p:nvPr>
            <p:ph idx="1" type="body"/>
          </p:nvPr>
        </p:nvSpPr>
        <p:spPr>
          <a:xfrm>
            <a:off x="4754880" y="1280160"/>
            <a:ext cx="6381016" cy="4572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accent4"/>
              </a:buClr>
              <a:buSzPts val="2000"/>
              <a:buNone/>
              <a:defRPr b="1" i="0" sz="2000">
                <a:solidFill>
                  <a:schemeClr val="accent4"/>
                </a:solidFill>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3" name="Google Shape;123;p17"/>
          <p:cNvSpPr txBox="1"/>
          <p:nvPr>
            <p:ph idx="2" type="body"/>
          </p:nvPr>
        </p:nvSpPr>
        <p:spPr>
          <a:xfrm>
            <a:off x="4754880" y="1828800"/>
            <a:ext cx="6381016" cy="3684588"/>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17"/>
          <p:cNvSpPr/>
          <p:nvPr/>
        </p:nvSpPr>
        <p:spPr>
          <a:xfrm>
            <a:off x="-15766" y="0"/>
            <a:ext cx="411480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25" name="Google Shape;125;p17"/>
          <p:cNvPicPr preferRelativeResize="0"/>
          <p:nvPr/>
        </p:nvPicPr>
        <p:blipFill rotWithShape="1">
          <a:blip r:embed="rId3">
            <a:alphaModFix amt="40000"/>
          </a:blip>
          <a:srcRect b="10528" l="7835" r="65979" t="6521"/>
          <a:stretch/>
        </p:blipFill>
        <p:spPr>
          <a:xfrm>
            <a:off x="-15766" y="0"/>
            <a:ext cx="4114800" cy="6858000"/>
          </a:xfrm>
          <a:prstGeom prst="rect">
            <a:avLst/>
          </a:prstGeom>
          <a:noFill/>
          <a:ln>
            <a:noFill/>
          </a:ln>
        </p:spPr>
      </p:pic>
      <p:sp>
        <p:nvSpPr>
          <p:cNvPr id="126" name="Google Shape;126;p17"/>
          <p:cNvSpPr txBox="1"/>
          <p:nvPr>
            <p:ph type="title"/>
          </p:nvPr>
        </p:nvSpPr>
        <p:spPr>
          <a:xfrm>
            <a:off x="548640" y="1280160"/>
            <a:ext cx="2926080" cy="436453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3200"/>
              <a:buFont typeface="Helvetica Neue Ligh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17"/>
          <p:cNvSpPr/>
          <p:nvPr/>
        </p:nvSpPr>
        <p:spPr>
          <a:xfrm rot="10800000">
            <a:off x="-23082" y="0"/>
            <a:ext cx="1640680" cy="904395"/>
          </a:xfrm>
          <a:custGeom>
            <a:rect b="b" l="l" r="r" t="t"/>
            <a:pathLst>
              <a:path extrusionOk="0" h="904395" w="1640680">
                <a:moveTo>
                  <a:pt x="0" y="904395"/>
                </a:moveTo>
                <a:lnTo>
                  <a:pt x="1638667" y="0"/>
                </a:lnTo>
                <a:cubicBezTo>
                  <a:pt x="1636740" y="328504"/>
                  <a:pt x="1642188" y="575891"/>
                  <a:pt x="1640261" y="904395"/>
                </a:cubicBezTo>
                <a:lnTo>
                  <a:pt x="0" y="904395"/>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8" name="Google Shape;128;p17"/>
          <p:cNvSpPr/>
          <p:nvPr/>
        </p:nvSpPr>
        <p:spPr>
          <a:xfrm>
            <a:off x="2476263" y="5953605"/>
            <a:ext cx="1640680" cy="904395"/>
          </a:xfrm>
          <a:custGeom>
            <a:rect b="b" l="l" r="r" t="t"/>
            <a:pathLst>
              <a:path extrusionOk="0" h="904395" w="1640680">
                <a:moveTo>
                  <a:pt x="0" y="904395"/>
                </a:moveTo>
                <a:lnTo>
                  <a:pt x="1638667" y="0"/>
                </a:lnTo>
                <a:cubicBezTo>
                  <a:pt x="1636740" y="328504"/>
                  <a:pt x="1642188" y="575891"/>
                  <a:pt x="1640261" y="904395"/>
                </a:cubicBezTo>
                <a:lnTo>
                  <a:pt x="0" y="904395"/>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9" name="Google Shape;129;p17"/>
          <p:cNvSpPr txBox="1"/>
          <p:nvPr>
            <p:ph idx="12" type="sldNum"/>
          </p:nvPr>
        </p:nvSpPr>
        <p:spPr>
          <a:xfrm>
            <a:off x="9448800" y="6492875"/>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00" u="none" cap="none" strike="noStrike">
                <a:solidFill>
                  <a:schemeClr val="dk1"/>
                </a:solidFill>
                <a:latin typeface="Helvetica Neue"/>
                <a:ea typeface="Helvetica Neue"/>
                <a:cs typeface="Helvetica Neue"/>
                <a:sym typeface="Helvetica Neue"/>
              </a:defRPr>
            </a:lvl1pPr>
            <a:lvl2pPr indent="0" lvl="1" marL="0" algn="r">
              <a:spcBef>
                <a:spcPts val="0"/>
              </a:spcBef>
              <a:buNone/>
              <a:defRPr b="0" i="0" sz="1000" u="none" cap="none" strike="noStrike">
                <a:solidFill>
                  <a:schemeClr val="dk1"/>
                </a:solidFill>
                <a:latin typeface="Helvetica Neue"/>
                <a:ea typeface="Helvetica Neue"/>
                <a:cs typeface="Helvetica Neue"/>
                <a:sym typeface="Helvetica Neue"/>
              </a:defRPr>
            </a:lvl2pPr>
            <a:lvl3pPr indent="0" lvl="2" marL="0" algn="r">
              <a:spcBef>
                <a:spcPts val="0"/>
              </a:spcBef>
              <a:buNone/>
              <a:defRPr b="0" i="0" sz="1000" u="none" cap="none" strike="noStrike">
                <a:solidFill>
                  <a:schemeClr val="dk1"/>
                </a:solidFill>
                <a:latin typeface="Helvetica Neue"/>
                <a:ea typeface="Helvetica Neue"/>
                <a:cs typeface="Helvetica Neue"/>
                <a:sym typeface="Helvetica Neue"/>
              </a:defRPr>
            </a:lvl3pPr>
            <a:lvl4pPr indent="0" lvl="3" marL="0" algn="r">
              <a:spcBef>
                <a:spcPts val="0"/>
              </a:spcBef>
              <a:buNone/>
              <a:defRPr b="0" i="0" sz="1000" u="none" cap="none" strike="noStrike">
                <a:solidFill>
                  <a:schemeClr val="dk1"/>
                </a:solidFill>
                <a:latin typeface="Helvetica Neue"/>
                <a:ea typeface="Helvetica Neue"/>
                <a:cs typeface="Helvetica Neue"/>
                <a:sym typeface="Helvetica Neue"/>
              </a:defRPr>
            </a:lvl4pPr>
            <a:lvl5pPr indent="0" lvl="4" marL="0" algn="r">
              <a:spcBef>
                <a:spcPts val="0"/>
              </a:spcBef>
              <a:buNone/>
              <a:defRPr b="0" i="0" sz="1000" u="none" cap="none" strike="noStrike">
                <a:solidFill>
                  <a:schemeClr val="dk1"/>
                </a:solidFill>
                <a:latin typeface="Helvetica Neue"/>
                <a:ea typeface="Helvetica Neue"/>
                <a:cs typeface="Helvetica Neue"/>
                <a:sym typeface="Helvetica Neue"/>
              </a:defRPr>
            </a:lvl5pPr>
            <a:lvl6pPr indent="0" lvl="5" marL="0" algn="r">
              <a:spcBef>
                <a:spcPts val="0"/>
              </a:spcBef>
              <a:buNone/>
              <a:defRPr b="0" i="0" sz="1000" u="none" cap="none" strike="noStrike">
                <a:solidFill>
                  <a:schemeClr val="dk1"/>
                </a:solidFill>
                <a:latin typeface="Helvetica Neue"/>
                <a:ea typeface="Helvetica Neue"/>
                <a:cs typeface="Helvetica Neue"/>
                <a:sym typeface="Helvetica Neue"/>
              </a:defRPr>
            </a:lvl6pPr>
            <a:lvl7pPr indent="0" lvl="6" marL="0" algn="r">
              <a:spcBef>
                <a:spcPts val="0"/>
              </a:spcBef>
              <a:buNone/>
              <a:defRPr b="0" i="0" sz="1000" u="none" cap="none" strike="noStrike">
                <a:solidFill>
                  <a:schemeClr val="dk1"/>
                </a:solidFill>
                <a:latin typeface="Helvetica Neue"/>
                <a:ea typeface="Helvetica Neue"/>
                <a:cs typeface="Helvetica Neue"/>
                <a:sym typeface="Helvetica Neue"/>
              </a:defRPr>
            </a:lvl7pPr>
            <a:lvl8pPr indent="0" lvl="7" marL="0" algn="r">
              <a:spcBef>
                <a:spcPts val="0"/>
              </a:spcBef>
              <a:buNone/>
              <a:defRPr b="0" i="0" sz="1000" u="none" cap="none" strike="noStrike">
                <a:solidFill>
                  <a:schemeClr val="dk1"/>
                </a:solidFill>
                <a:latin typeface="Helvetica Neue"/>
                <a:ea typeface="Helvetica Neue"/>
                <a:cs typeface="Helvetica Neue"/>
                <a:sym typeface="Helvetica Neue"/>
              </a:defRPr>
            </a:lvl8pPr>
            <a:lvl9pPr indent="0" lvl="8" marL="0" algn="r">
              <a:spcBef>
                <a:spcPts val="0"/>
              </a:spcBef>
              <a:buNone/>
              <a:defRPr b="0" i="0" sz="10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wo Content">
  <p:cSld name="8_Two Content">
    <p:spTree>
      <p:nvGrpSpPr>
        <p:cNvPr id="130" name="Shape 130"/>
        <p:cNvGrpSpPr/>
        <p:nvPr/>
      </p:nvGrpSpPr>
      <p:grpSpPr>
        <a:xfrm>
          <a:off x="0" y="0"/>
          <a:ext cx="0" cy="0"/>
          <a:chOff x="0" y="0"/>
          <a:chExt cx="0" cy="0"/>
        </a:xfrm>
      </p:grpSpPr>
      <p:sp>
        <p:nvSpPr>
          <p:cNvPr id="131" name="Google Shape;131;p18"/>
          <p:cNvSpPr/>
          <p:nvPr/>
        </p:nvSpPr>
        <p:spPr>
          <a:xfrm>
            <a:off x="4114800" y="0"/>
            <a:ext cx="8092966"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32" name="Google Shape;132;p18"/>
          <p:cNvPicPr preferRelativeResize="0"/>
          <p:nvPr/>
        </p:nvPicPr>
        <p:blipFill rotWithShape="1">
          <a:blip r:embed="rId2">
            <a:alphaModFix amt="8000"/>
          </a:blip>
          <a:srcRect b="10528" l="34021" r="14478" t="6521"/>
          <a:stretch/>
        </p:blipFill>
        <p:spPr>
          <a:xfrm>
            <a:off x="4114800" y="0"/>
            <a:ext cx="8092966" cy="6858000"/>
          </a:xfrm>
          <a:prstGeom prst="rect">
            <a:avLst/>
          </a:prstGeom>
          <a:noFill/>
          <a:ln>
            <a:noFill/>
          </a:ln>
        </p:spPr>
      </p:pic>
      <p:sp>
        <p:nvSpPr>
          <p:cNvPr id="133" name="Google Shape;133;p18"/>
          <p:cNvSpPr/>
          <p:nvPr/>
        </p:nvSpPr>
        <p:spPr>
          <a:xfrm rot="10800000">
            <a:off x="4089030" y="0"/>
            <a:ext cx="1640680" cy="904395"/>
          </a:xfrm>
          <a:custGeom>
            <a:rect b="b" l="l" r="r" t="t"/>
            <a:pathLst>
              <a:path extrusionOk="0" h="904395" w="1640680">
                <a:moveTo>
                  <a:pt x="0" y="904395"/>
                </a:moveTo>
                <a:lnTo>
                  <a:pt x="1638667" y="0"/>
                </a:lnTo>
                <a:cubicBezTo>
                  <a:pt x="1636740" y="328504"/>
                  <a:pt x="1642188" y="575891"/>
                  <a:pt x="1640261" y="904395"/>
                </a:cubicBezTo>
                <a:lnTo>
                  <a:pt x="0" y="904395"/>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4" name="Google Shape;134;p18"/>
          <p:cNvSpPr/>
          <p:nvPr/>
        </p:nvSpPr>
        <p:spPr>
          <a:xfrm>
            <a:off x="10580975" y="5953605"/>
            <a:ext cx="1640680" cy="904395"/>
          </a:xfrm>
          <a:custGeom>
            <a:rect b="b" l="l" r="r" t="t"/>
            <a:pathLst>
              <a:path extrusionOk="0" h="904395" w="1640680">
                <a:moveTo>
                  <a:pt x="0" y="904395"/>
                </a:moveTo>
                <a:lnTo>
                  <a:pt x="1638667" y="0"/>
                </a:lnTo>
                <a:cubicBezTo>
                  <a:pt x="1636740" y="328504"/>
                  <a:pt x="1642188" y="575891"/>
                  <a:pt x="1640261" y="904395"/>
                </a:cubicBezTo>
                <a:lnTo>
                  <a:pt x="0" y="904395"/>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35" name="Google Shape;135;p18"/>
          <p:cNvPicPr preferRelativeResize="0"/>
          <p:nvPr/>
        </p:nvPicPr>
        <p:blipFill rotWithShape="1">
          <a:blip r:embed="rId3">
            <a:alphaModFix/>
          </a:blip>
          <a:srcRect b="0" l="0" r="0" t="0"/>
          <a:stretch/>
        </p:blipFill>
        <p:spPr>
          <a:xfrm>
            <a:off x="11517234" y="138103"/>
            <a:ext cx="548640" cy="548640"/>
          </a:xfrm>
          <a:prstGeom prst="rect">
            <a:avLst/>
          </a:prstGeom>
          <a:noFill/>
          <a:ln>
            <a:noFill/>
          </a:ln>
        </p:spPr>
      </p:pic>
      <p:sp>
        <p:nvSpPr>
          <p:cNvPr id="136" name="Google Shape;136;p18"/>
          <p:cNvSpPr txBox="1"/>
          <p:nvPr>
            <p:ph type="title"/>
          </p:nvPr>
        </p:nvSpPr>
        <p:spPr>
          <a:xfrm>
            <a:off x="548640" y="1280160"/>
            <a:ext cx="2926080" cy="436453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2"/>
              </a:buClr>
              <a:buSzPts val="3200"/>
              <a:buFont typeface="Helvetica Neue Light"/>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 name="Google Shape;137;p18"/>
          <p:cNvSpPr txBox="1"/>
          <p:nvPr>
            <p:ph idx="1" type="body"/>
          </p:nvPr>
        </p:nvSpPr>
        <p:spPr>
          <a:xfrm>
            <a:off x="4754880" y="1280160"/>
            <a:ext cx="6381016" cy="4572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lt1"/>
              </a:buClr>
              <a:buSzPts val="2000"/>
              <a:buNone/>
              <a:defRPr b="1" i="0" sz="2000">
                <a:solidFill>
                  <a:schemeClr val="lt1"/>
                </a:solidFill>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8" name="Google Shape;138;p18"/>
          <p:cNvSpPr txBox="1"/>
          <p:nvPr>
            <p:ph idx="2" type="body"/>
          </p:nvPr>
        </p:nvSpPr>
        <p:spPr>
          <a:xfrm>
            <a:off x="4754880" y="1828800"/>
            <a:ext cx="6381016" cy="3684588"/>
          </a:xfrm>
          <a:prstGeom prst="rect">
            <a:avLst/>
          </a:prstGeom>
          <a:noFill/>
          <a:ln>
            <a:noFill/>
          </a:ln>
        </p:spPr>
        <p:txBody>
          <a:bodyPr anchorCtr="0" anchor="t" bIns="0" lIns="0" spcFirstLastPara="1" rIns="0" wrap="square" tIns="0">
            <a:normAutofit/>
          </a:bodyPr>
          <a:lstStyle>
            <a:lvl1pPr indent="-355600" lvl="0" marL="457200" algn="l">
              <a:lnSpc>
                <a:spcPct val="90000"/>
              </a:lnSpc>
              <a:spcBef>
                <a:spcPts val="1000"/>
              </a:spcBef>
              <a:spcAft>
                <a:spcPts val="0"/>
              </a:spcAft>
              <a:buClr>
                <a:schemeClr val="lt1"/>
              </a:buClr>
              <a:buSzPts val="2000"/>
              <a:buChar char="•"/>
              <a:defRPr>
                <a:solidFill>
                  <a:schemeClr val="lt1"/>
                </a:solidFill>
              </a:defRPr>
            </a:lvl1pPr>
            <a:lvl2pPr indent="-342900" lvl="1" marL="914400" algn="l">
              <a:lnSpc>
                <a:spcPct val="90000"/>
              </a:lnSpc>
              <a:spcBef>
                <a:spcPts val="500"/>
              </a:spcBef>
              <a:spcAft>
                <a:spcPts val="0"/>
              </a:spcAft>
              <a:buClr>
                <a:schemeClr val="lt1"/>
              </a:buClr>
              <a:buSzPts val="1800"/>
              <a:buChar char="•"/>
              <a:defRPr>
                <a:solidFill>
                  <a:schemeClr val="lt1"/>
                </a:solidFill>
              </a:defRPr>
            </a:lvl2pPr>
            <a:lvl3pPr indent="-342900" lvl="2" marL="1371600" algn="l">
              <a:lnSpc>
                <a:spcPct val="90000"/>
              </a:lnSpc>
              <a:spcBef>
                <a:spcPts val="500"/>
              </a:spcBef>
              <a:spcAft>
                <a:spcPts val="0"/>
              </a:spcAft>
              <a:buClr>
                <a:schemeClr val="lt1"/>
              </a:buClr>
              <a:buSzPts val="18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18"/>
          <p:cNvSpPr txBox="1"/>
          <p:nvPr>
            <p:ph idx="12" type="sldNum"/>
          </p:nvPr>
        </p:nvSpPr>
        <p:spPr>
          <a:xfrm>
            <a:off x="9448800" y="6492875"/>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00" u="none" cap="none" strike="noStrike">
                <a:solidFill>
                  <a:schemeClr val="dk1"/>
                </a:solidFill>
                <a:latin typeface="Helvetica Neue"/>
                <a:ea typeface="Helvetica Neue"/>
                <a:cs typeface="Helvetica Neue"/>
                <a:sym typeface="Helvetica Neue"/>
              </a:defRPr>
            </a:lvl1pPr>
            <a:lvl2pPr indent="0" lvl="1" marL="0" algn="r">
              <a:spcBef>
                <a:spcPts val="0"/>
              </a:spcBef>
              <a:buNone/>
              <a:defRPr b="0" i="0" sz="1000" u="none" cap="none" strike="noStrike">
                <a:solidFill>
                  <a:schemeClr val="dk1"/>
                </a:solidFill>
                <a:latin typeface="Helvetica Neue"/>
                <a:ea typeface="Helvetica Neue"/>
                <a:cs typeface="Helvetica Neue"/>
                <a:sym typeface="Helvetica Neue"/>
              </a:defRPr>
            </a:lvl2pPr>
            <a:lvl3pPr indent="0" lvl="2" marL="0" algn="r">
              <a:spcBef>
                <a:spcPts val="0"/>
              </a:spcBef>
              <a:buNone/>
              <a:defRPr b="0" i="0" sz="1000" u="none" cap="none" strike="noStrike">
                <a:solidFill>
                  <a:schemeClr val="dk1"/>
                </a:solidFill>
                <a:latin typeface="Helvetica Neue"/>
                <a:ea typeface="Helvetica Neue"/>
                <a:cs typeface="Helvetica Neue"/>
                <a:sym typeface="Helvetica Neue"/>
              </a:defRPr>
            </a:lvl3pPr>
            <a:lvl4pPr indent="0" lvl="3" marL="0" algn="r">
              <a:spcBef>
                <a:spcPts val="0"/>
              </a:spcBef>
              <a:buNone/>
              <a:defRPr b="0" i="0" sz="1000" u="none" cap="none" strike="noStrike">
                <a:solidFill>
                  <a:schemeClr val="dk1"/>
                </a:solidFill>
                <a:latin typeface="Helvetica Neue"/>
                <a:ea typeface="Helvetica Neue"/>
                <a:cs typeface="Helvetica Neue"/>
                <a:sym typeface="Helvetica Neue"/>
              </a:defRPr>
            </a:lvl4pPr>
            <a:lvl5pPr indent="0" lvl="4" marL="0" algn="r">
              <a:spcBef>
                <a:spcPts val="0"/>
              </a:spcBef>
              <a:buNone/>
              <a:defRPr b="0" i="0" sz="1000" u="none" cap="none" strike="noStrike">
                <a:solidFill>
                  <a:schemeClr val="dk1"/>
                </a:solidFill>
                <a:latin typeface="Helvetica Neue"/>
                <a:ea typeface="Helvetica Neue"/>
                <a:cs typeface="Helvetica Neue"/>
                <a:sym typeface="Helvetica Neue"/>
              </a:defRPr>
            </a:lvl5pPr>
            <a:lvl6pPr indent="0" lvl="5" marL="0" algn="r">
              <a:spcBef>
                <a:spcPts val="0"/>
              </a:spcBef>
              <a:buNone/>
              <a:defRPr b="0" i="0" sz="1000" u="none" cap="none" strike="noStrike">
                <a:solidFill>
                  <a:schemeClr val="dk1"/>
                </a:solidFill>
                <a:latin typeface="Helvetica Neue"/>
                <a:ea typeface="Helvetica Neue"/>
                <a:cs typeface="Helvetica Neue"/>
                <a:sym typeface="Helvetica Neue"/>
              </a:defRPr>
            </a:lvl6pPr>
            <a:lvl7pPr indent="0" lvl="6" marL="0" algn="r">
              <a:spcBef>
                <a:spcPts val="0"/>
              </a:spcBef>
              <a:buNone/>
              <a:defRPr b="0" i="0" sz="1000" u="none" cap="none" strike="noStrike">
                <a:solidFill>
                  <a:schemeClr val="dk1"/>
                </a:solidFill>
                <a:latin typeface="Helvetica Neue"/>
                <a:ea typeface="Helvetica Neue"/>
                <a:cs typeface="Helvetica Neue"/>
                <a:sym typeface="Helvetica Neue"/>
              </a:defRPr>
            </a:lvl7pPr>
            <a:lvl8pPr indent="0" lvl="7" marL="0" algn="r">
              <a:spcBef>
                <a:spcPts val="0"/>
              </a:spcBef>
              <a:buNone/>
              <a:defRPr b="0" i="0" sz="1000" u="none" cap="none" strike="noStrike">
                <a:solidFill>
                  <a:schemeClr val="dk1"/>
                </a:solidFill>
                <a:latin typeface="Helvetica Neue"/>
                <a:ea typeface="Helvetica Neue"/>
                <a:cs typeface="Helvetica Neue"/>
                <a:sym typeface="Helvetica Neue"/>
              </a:defRPr>
            </a:lvl8pPr>
            <a:lvl9pPr indent="0" lvl="8" marL="0" algn="r">
              <a:spcBef>
                <a:spcPts val="0"/>
              </a:spcBef>
              <a:buNone/>
              <a:defRPr b="0" i="0" sz="10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wo Content">
  <p:cSld name="10_Two Content">
    <p:spTree>
      <p:nvGrpSpPr>
        <p:cNvPr id="140" name="Shape 140"/>
        <p:cNvGrpSpPr/>
        <p:nvPr/>
      </p:nvGrpSpPr>
      <p:grpSpPr>
        <a:xfrm>
          <a:off x="0" y="0"/>
          <a:ext cx="0" cy="0"/>
          <a:chOff x="0" y="0"/>
          <a:chExt cx="0" cy="0"/>
        </a:xfrm>
      </p:grpSpPr>
      <p:sp>
        <p:nvSpPr>
          <p:cNvPr id="141" name="Google Shape;141;p19"/>
          <p:cNvSpPr/>
          <p:nvPr/>
        </p:nvSpPr>
        <p:spPr>
          <a:xfrm>
            <a:off x="4114800" y="0"/>
            <a:ext cx="8092966"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42" name="Google Shape;142;p19"/>
          <p:cNvPicPr preferRelativeResize="0"/>
          <p:nvPr/>
        </p:nvPicPr>
        <p:blipFill rotWithShape="1">
          <a:blip r:embed="rId2">
            <a:alphaModFix/>
          </a:blip>
          <a:srcRect b="10528" l="34021" r="14478" t="6521"/>
          <a:stretch/>
        </p:blipFill>
        <p:spPr>
          <a:xfrm>
            <a:off x="4114800" y="0"/>
            <a:ext cx="8092966" cy="6858000"/>
          </a:xfrm>
          <a:prstGeom prst="rect">
            <a:avLst/>
          </a:prstGeom>
          <a:noFill/>
          <a:ln>
            <a:noFill/>
          </a:ln>
        </p:spPr>
      </p:pic>
      <p:sp>
        <p:nvSpPr>
          <p:cNvPr id="143" name="Google Shape;143;p19"/>
          <p:cNvSpPr/>
          <p:nvPr/>
        </p:nvSpPr>
        <p:spPr>
          <a:xfrm rot="10800000">
            <a:off x="4089030" y="0"/>
            <a:ext cx="1640680" cy="904395"/>
          </a:xfrm>
          <a:custGeom>
            <a:rect b="b" l="l" r="r" t="t"/>
            <a:pathLst>
              <a:path extrusionOk="0" h="904395" w="1640680">
                <a:moveTo>
                  <a:pt x="0" y="904395"/>
                </a:moveTo>
                <a:lnTo>
                  <a:pt x="1638667" y="0"/>
                </a:lnTo>
                <a:cubicBezTo>
                  <a:pt x="1636740" y="328504"/>
                  <a:pt x="1642188" y="575891"/>
                  <a:pt x="1640261" y="904395"/>
                </a:cubicBezTo>
                <a:lnTo>
                  <a:pt x="0" y="904395"/>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4" name="Google Shape;144;p19"/>
          <p:cNvSpPr/>
          <p:nvPr/>
        </p:nvSpPr>
        <p:spPr>
          <a:xfrm>
            <a:off x="10580975" y="5953605"/>
            <a:ext cx="1640680" cy="904395"/>
          </a:xfrm>
          <a:custGeom>
            <a:rect b="b" l="l" r="r" t="t"/>
            <a:pathLst>
              <a:path extrusionOk="0" h="904395" w="1640680">
                <a:moveTo>
                  <a:pt x="0" y="904395"/>
                </a:moveTo>
                <a:lnTo>
                  <a:pt x="1638667" y="0"/>
                </a:lnTo>
                <a:cubicBezTo>
                  <a:pt x="1636740" y="328504"/>
                  <a:pt x="1642188" y="575891"/>
                  <a:pt x="1640261" y="904395"/>
                </a:cubicBezTo>
                <a:lnTo>
                  <a:pt x="0" y="904395"/>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5" name="Google Shape;145;p19"/>
          <p:cNvSpPr txBox="1"/>
          <p:nvPr>
            <p:ph idx="1" type="body"/>
          </p:nvPr>
        </p:nvSpPr>
        <p:spPr>
          <a:xfrm>
            <a:off x="4754880" y="1280160"/>
            <a:ext cx="6381016" cy="4572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lt1"/>
              </a:buClr>
              <a:buSzPts val="2000"/>
              <a:buNone/>
              <a:defRPr b="1" i="0" sz="2000">
                <a:solidFill>
                  <a:schemeClr val="lt1"/>
                </a:solidFill>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6" name="Google Shape;146;p19"/>
          <p:cNvSpPr txBox="1"/>
          <p:nvPr>
            <p:ph idx="2" type="body"/>
          </p:nvPr>
        </p:nvSpPr>
        <p:spPr>
          <a:xfrm>
            <a:off x="4754880" y="1828800"/>
            <a:ext cx="6381016" cy="3684588"/>
          </a:xfrm>
          <a:prstGeom prst="rect">
            <a:avLst/>
          </a:prstGeom>
          <a:noFill/>
          <a:ln>
            <a:noFill/>
          </a:ln>
        </p:spPr>
        <p:txBody>
          <a:bodyPr anchorCtr="0" anchor="t" bIns="0" lIns="0" spcFirstLastPara="1" rIns="0" wrap="square" tIns="0">
            <a:normAutofit/>
          </a:bodyPr>
          <a:lstStyle>
            <a:lvl1pPr indent="-355600" lvl="0" marL="457200" algn="l">
              <a:lnSpc>
                <a:spcPct val="90000"/>
              </a:lnSpc>
              <a:spcBef>
                <a:spcPts val="1000"/>
              </a:spcBef>
              <a:spcAft>
                <a:spcPts val="0"/>
              </a:spcAft>
              <a:buClr>
                <a:schemeClr val="lt1"/>
              </a:buClr>
              <a:buSzPts val="2000"/>
              <a:buChar char="•"/>
              <a:defRPr>
                <a:solidFill>
                  <a:schemeClr val="lt1"/>
                </a:solidFill>
              </a:defRPr>
            </a:lvl1pPr>
            <a:lvl2pPr indent="-342900" lvl="1" marL="914400" algn="l">
              <a:lnSpc>
                <a:spcPct val="90000"/>
              </a:lnSpc>
              <a:spcBef>
                <a:spcPts val="500"/>
              </a:spcBef>
              <a:spcAft>
                <a:spcPts val="0"/>
              </a:spcAft>
              <a:buClr>
                <a:schemeClr val="lt1"/>
              </a:buClr>
              <a:buSzPts val="1800"/>
              <a:buChar char="•"/>
              <a:defRPr>
                <a:solidFill>
                  <a:schemeClr val="lt1"/>
                </a:solidFill>
              </a:defRPr>
            </a:lvl2pPr>
            <a:lvl3pPr indent="-342900" lvl="2" marL="1371600" algn="l">
              <a:lnSpc>
                <a:spcPct val="90000"/>
              </a:lnSpc>
              <a:spcBef>
                <a:spcPts val="500"/>
              </a:spcBef>
              <a:spcAft>
                <a:spcPts val="0"/>
              </a:spcAft>
              <a:buClr>
                <a:schemeClr val="lt1"/>
              </a:buClr>
              <a:buSzPts val="18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7" name="Google Shape;147;p19"/>
          <p:cNvSpPr txBox="1"/>
          <p:nvPr>
            <p:ph idx="12" type="sldNum"/>
          </p:nvPr>
        </p:nvSpPr>
        <p:spPr>
          <a:xfrm>
            <a:off x="9448800" y="6492875"/>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00" u="none" cap="none" strike="noStrike">
                <a:solidFill>
                  <a:schemeClr val="dk1"/>
                </a:solidFill>
                <a:latin typeface="Helvetica Neue"/>
                <a:ea typeface="Helvetica Neue"/>
                <a:cs typeface="Helvetica Neue"/>
                <a:sym typeface="Helvetica Neue"/>
              </a:defRPr>
            </a:lvl1pPr>
            <a:lvl2pPr indent="0" lvl="1" marL="0" algn="r">
              <a:spcBef>
                <a:spcPts val="0"/>
              </a:spcBef>
              <a:buNone/>
              <a:defRPr b="0" i="0" sz="1000" u="none" cap="none" strike="noStrike">
                <a:solidFill>
                  <a:schemeClr val="dk1"/>
                </a:solidFill>
                <a:latin typeface="Helvetica Neue"/>
                <a:ea typeface="Helvetica Neue"/>
                <a:cs typeface="Helvetica Neue"/>
                <a:sym typeface="Helvetica Neue"/>
              </a:defRPr>
            </a:lvl2pPr>
            <a:lvl3pPr indent="0" lvl="2" marL="0" algn="r">
              <a:spcBef>
                <a:spcPts val="0"/>
              </a:spcBef>
              <a:buNone/>
              <a:defRPr b="0" i="0" sz="1000" u="none" cap="none" strike="noStrike">
                <a:solidFill>
                  <a:schemeClr val="dk1"/>
                </a:solidFill>
                <a:latin typeface="Helvetica Neue"/>
                <a:ea typeface="Helvetica Neue"/>
                <a:cs typeface="Helvetica Neue"/>
                <a:sym typeface="Helvetica Neue"/>
              </a:defRPr>
            </a:lvl3pPr>
            <a:lvl4pPr indent="0" lvl="3" marL="0" algn="r">
              <a:spcBef>
                <a:spcPts val="0"/>
              </a:spcBef>
              <a:buNone/>
              <a:defRPr b="0" i="0" sz="1000" u="none" cap="none" strike="noStrike">
                <a:solidFill>
                  <a:schemeClr val="dk1"/>
                </a:solidFill>
                <a:latin typeface="Helvetica Neue"/>
                <a:ea typeface="Helvetica Neue"/>
                <a:cs typeface="Helvetica Neue"/>
                <a:sym typeface="Helvetica Neue"/>
              </a:defRPr>
            </a:lvl4pPr>
            <a:lvl5pPr indent="0" lvl="4" marL="0" algn="r">
              <a:spcBef>
                <a:spcPts val="0"/>
              </a:spcBef>
              <a:buNone/>
              <a:defRPr b="0" i="0" sz="1000" u="none" cap="none" strike="noStrike">
                <a:solidFill>
                  <a:schemeClr val="dk1"/>
                </a:solidFill>
                <a:latin typeface="Helvetica Neue"/>
                <a:ea typeface="Helvetica Neue"/>
                <a:cs typeface="Helvetica Neue"/>
                <a:sym typeface="Helvetica Neue"/>
              </a:defRPr>
            </a:lvl5pPr>
            <a:lvl6pPr indent="0" lvl="5" marL="0" algn="r">
              <a:spcBef>
                <a:spcPts val="0"/>
              </a:spcBef>
              <a:buNone/>
              <a:defRPr b="0" i="0" sz="1000" u="none" cap="none" strike="noStrike">
                <a:solidFill>
                  <a:schemeClr val="dk1"/>
                </a:solidFill>
                <a:latin typeface="Helvetica Neue"/>
                <a:ea typeface="Helvetica Neue"/>
                <a:cs typeface="Helvetica Neue"/>
                <a:sym typeface="Helvetica Neue"/>
              </a:defRPr>
            </a:lvl6pPr>
            <a:lvl7pPr indent="0" lvl="6" marL="0" algn="r">
              <a:spcBef>
                <a:spcPts val="0"/>
              </a:spcBef>
              <a:buNone/>
              <a:defRPr b="0" i="0" sz="1000" u="none" cap="none" strike="noStrike">
                <a:solidFill>
                  <a:schemeClr val="dk1"/>
                </a:solidFill>
                <a:latin typeface="Helvetica Neue"/>
                <a:ea typeface="Helvetica Neue"/>
                <a:cs typeface="Helvetica Neue"/>
                <a:sym typeface="Helvetica Neue"/>
              </a:defRPr>
            </a:lvl7pPr>
            <a:lvl8pPr indent="0" lvl="7" marL="0" algn="r">
              <a:spcBef>
                <a:spcPts val="0"/>
              </a:spcBef>
              <a:buNone/>
              <a:defRPr b="0" i="0" sz="1000" u="none" cap="none" strike="noStrike">
                <a:solidFill>
                  <a:schemeClr val="dk1"/>
                </a:solidFill>
                <a:latin typeface="Helvetica Neue"/>
                <a:ea typeface="Helvetica Neue"/>
                <a:cs typeface="Helvetica Neue"/>
                <a:sym typeface="Helvetica Neue"/>
              </a:defRPr>
            </a:lvl8pPr>
            <a:lvl9pPr indent="0" lvl="8" marL="0" algn="r">
              <a:spcBef>
                <a:spcPts val="0"/>
              </a:spcBef>
              <a:buNone/>
              <a:defRPr b="0" i="0" sz="10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148" name="Google Shape;148;p19"/>
          <p:cNvSpPr/>
          <p:nvPr/>
        </p:nvSpPr>
        <p:spPr>
          <a:xfrm>
            <a:off x="0" y="0"/>
            <a:ext cx="1576552" cy="122563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9" name="Google Shape;149;p19"/>
          <p:cNvSpPr txBox="1"/>
          <p:nvPr>
            <p:ph type="title"/>
          </p:nvPr>
        </p:nvSpPr>
        <p:spPr>
          <a:xfrm>
            <a:off x="548640" y="1280160"/>
            <a:ext cx="2926080" cy="436453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3200"/>
              <a:buFont typeface="Helvetica Neue Light"/>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50" name="Google Shape;150;p19"/>
          <p:cNvPicPr preferRelativeResize="0"/>
          <p:nvPr/>
        </p:nvPicPr>
        <p:blipFill rotWithShape="1">
          <a:blip r:embed="rId3">
            <a:alphaModFix/>
          </a:blip>
          <a:srcRect b="0" l="0" r="0" t="0"/>
          <a:stretch/>
        </p:blipFill>
        <p:spPr>
          <a:xfrm>
            <a:off x="11517234" y="138103"/>
            <a:ext cx="548640" cy="54864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wo Content">
  <p:cSld name="9_Two Content">
    <p:spTree>
      <p:nvGrpSpPr>
        <p:cNvPr id="151" name="Shape 151"/>
        <p:cNvGrpSpPr/>
        <p:nvPr/>
      </p:nvGrpSpPr>
      <p:grpSpPr>
        <a:xfrm>
          <a:off x="0" y="0"/>
          <a:ext cx="0" cy="0"/>
          <a:chOff x="0" y="0"/>
          <a:chExt cx="0" cy="0"/>
        </a:xfrm>
      </p:grpSpPr>
      <p:sp>
        <p:nvSpPr>
          <p:cNvPr id="152" name="Google Shape;152;p20"/>
          <p:cNvSpPr/>
          <p:nvPr/>
        </p:nvSpPr>
        <p:spPr>
          <a:xfrm>
            <a:off x="4114800" y="0"/>
            <a:ext cx="8092966"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53" name="Google Shape;153;p20"/>
          <p:cNvPicPr preferRelativeResize="0"/>
          <p:nvPr/>
        </p:nvPicPr>
        <p:blipFill rotWithShape="1">
          <a:blip r:embed="rId2">
            <a:alphaModFix amt="40000"/>
          </a:blip>
          <a:srcRect b="10528" l="34021" r="14478" t="6521"/>
          <a:stretch/>
        </p:blipFill>
        <p:spPr>
          <a:xfrm>
            <a:off x="4114800" y="0"/>
            <a:ext cx="8092966" cy="6858000"/>
          </a:xfrm>
          <a:prstGeom prst="rect">
            <a:avLst/>
          </a:prstGeom>
          <a:noFill/>
          <a:ln>
            <a:noFill/>
          </a:ln>
        </p:spPr>
      </p:pic>
      <p:sp>
        <p:nvSpPr>
          <p:cNvPr id="154" name="Google Shape;154;p20"/>
          <p:cNvSpPr/>
          <p:nvPr/>
        </p:nvSpPr>
        <p:spPr>
          <a:xfrm>
            <a:off x="0" y="0"/>
            <a:ext cx="1576552" cy="122563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5" name="Google Shape;155;p20"/>
          <p:cNvSpPr txBox="1"/>
          <p:nvPr>
            <p:ph type="title"/>
          </p:nvPr>
        </p:nvSpPr>
        <p:spPr>
          <a:xfrm>
            <a:off x="548640" y="1280160"/>
            <a:ext cx="2926080" cy="436453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4"/>
              </a:buClr>
              <a:buSzPts val="3200"/>
              <a:buFont typeface="Helvetica Neue Light"/>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20"/>
          <p:cNvSpPr/>
          <p:nvPr/>
        </p:nvSpPr>
        <p:spPr>
          <a:xfrm rot="10800000">
            <a:off x="4089030" y="0"/>
            <a:ext cx="1640680" cy="904395"/>
          </a:xfrm>
          <a:custGeom>
            <a:rect b="b" l="l" r="r" t="t"/>
            <a:pathLst>
              <a:path extrusionOk="0" h="904395" w="1640680">
                <a:moveTo>
                  <a:pt x="0" y="904395"/>
                </a:moveTo>
                <a:lnTo>
                  <a:pt x="1638667" y="0"/>
                </a:lnTo>
                <a:cubicBezTo>
                  <a:pt x="1636740" y="328504"/>
                  <a:pt x="1642188" y="575891"/>
                  <a:pt x="1640261" y="904395"/>
                </a:cubicBezTo>
                <a:lnTo>
                  <a:pt x="0" y="904395"/>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7" name="Google Shape;157;p20"/>
          <p:cNvSpPr/>
          <p:nvPr/>
        </p:nvSpPr>
        <p:spPr>
          <a:xfrm>
            <a:off x="10580975" y="5953605"/>
            <a:ext cx="1640680" cy="904395"/>
          </a:xfrm>
          <a:custGeom>
            <a:rect b="b" l="l" r="r" t="t"/>
            <a:pathLst>
              <a:path extrusionOk="0" h="904395" w="1640680">
                <a:moveTo>
                  <a:pt x="0" y="904395"/>
                </a:moveTo>
                <a:lnTo>
                  <a:pt x="1638667" y="0"/>
                </a:lnTo>
                <a:cubicBezTo>
                  <a:pt x="1636740" y="328504"/>
                  <a:pt x="1642188" y="575891"/>
                  <a:pt x="1640261" y="904395"/>
                </a:cubicBezTo>
                <a:lnTo>
                  <a:pt x="0" y="904395"/>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8" name="Google Shape;158;p20"/>
          <p:cNvSpPr txBox="1"/>
          <p:nvPr>
            <p:ph idx="1" type="body"/>
          </p:nvPr>
        </p:nvSpPr>
        <p:spPr>
          <a:xfrm>
            <a:off x="4754880" y="1280160"/>
            <a:ext cx="6381016" cy="4572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lt1"/>
              </a:buClr>
              <a:buSzPts val="2000"/>
              <a:buNone/>
              <a:defRPr b="1" i="0" sz="2000">
                <a:solidFill>
                  <a:schemeClr val="lt1"/>
                </a:solidFill>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9" name="Google Shape;159;p20"/>
          <p:cNvSpPr txBox="1"/>
          <p:nvPr>
            <p:ph idx="2" type="body"/>
          </p:nvPr>
        </p:nvSpPr>
        <p:spPr>
          <a:xfrm>
            <a:off x="4754880" y="1828800"/>
            <a:ext cx="6381016" cy="3684588"/>
          </a:xfrm>
          <a:prstGeom prst="rect">
            <a:avLst/>
          </a:prstGeom>
          <a:noFill/>
          <a:ln>
            <a:noFill/>
          </a:ln>
        </p:spPr>
        <p:txBody>
          <a:bodyPr anchorCtr="0" anchor="t" bIns="0" lIns="0" spcFirstLastPara="1" rIns="0" wrap="square" tIns="0">
            <a:normAutofit/>
          </a:bodyPr>
          <a:lstStyle>
            <a:lvl1pPr indent="-355600" lvl="0" marL="457200" algn="l">
              <a:lnSpc>
                <a:spcPct val="90000"/>
              </a:lnSpc>
              <a:spcBef>
                <a:spcPts val="1000"/>
              </a:spcBef>
              <a:spcAft>
                <a:spcPts val="0"/>
              </a:spcAft>
              <a:buClr>
                <a:schemeClr val="lt1"/>
              </a:buClr>
              <a:buSzPts val="2000"/>
              <a:buChar char="•"/>
              <a:defRPr>
                <a:solidFill>
                  <a:schemeClr val="lt1"/>
                </a:solidFill>
              </a:defRPr>
            </a:lvl1pPr>
            <a:lvl2pPr indent="-342900" lvl="1" marL="914400" algn="l">
              <a:lnSpc>
                <a:spcPct val="90000"/>
              </a:lnSpc>
              <a:spcBef>
                <a:spcPts val="500"/>
              </a:spcBef>
              <a:spcAft>
                <a:spcPts val="0"/>
              </a:spcAft>
              <a:buClr>
                <a:schemeClr val="lt1"/>
              </a:buClr>
              <a:buSzPts val="1800"/>
              <a:buChar char="•"/>
              <a:defRPr>
                <a:solidFill>
                  <a:schemeClr val="lt1"/>
                </a:solidFill>
              </a:defRPr>
            </a:lvl2pPr>
            <a:lvl3pPr indent="-342900" lvl="2" marL="1371600" algn="l">
              <a:lnSpc>
                <a:spcPct val="90000"/>
              </a:lnSpc>
              <a:spcBef>
                <a:spcPts val="500"/>
              </a:spcBef>
              <a:spcAft>
                <a:spcPts val="0"/>
              </a:spcAft>
              <a:buClr>
                <a:schemeClr val="lt1"/>
              </a:buClr>
              <a:buSzPts val="18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 name="Google Shape;160;p20"/>
          <p:cNvSpPr txBox="1"/>
          <p:nvPr>
            <p:ph idx="12" type="sldNum"/>
          </p:nvPr>
        </p:nvSpPr>
        <p:spPr>
          <a:xfrm>
            <a:off x="9448800" y="6492875"/>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00" u="none" cap="none" strike="noStrike">
                <a:solidFill>
                  <a:schemeClr val="dk1"/>
                </a:solidFill>
                <a:latin typeface="Helvetica Neue"/>
                <a:ea typeface="Helvetica Neue"/>
                <a:cs typeface="Helvetica Neue"/>
                <a:sym typeface="Helvetica Neue"/>
              </a:defRPr>
            </a:lvl1pPr>
            <a:lvl2pPr indent="0" lvl="1" marL="0" algn="r">
              <a:spcBef>
                <a:spcPts val="0"/>
              </a:spcBef>
              <a:buNone/>
              <a:defRPr b="0" i="0" sz="1000" u="none" cap="none" strike="noStrike">
                <a:solidFill>
                  <a:schemeClr val="dk1"/>
                </a:solidFill>
                <a:latin typeface="Helvetica Neue"/>
                <a:ea typeface="Helvetica Neue"/>
                <a:cs typeface="Helvetica Neue"/>
                <a:sym typeface="Helvetica Neue"/>
              </a:defRPr>
            </a:lvl2pPr>
            <a:lvl3pPr indent="0" lvl="2" marL="0" algn="r">
              <a:spcBef>
                <a:spcPts val="0"/>
              </a:spcBef>
              <a:buNone/>
              <a:defRPr b="0" i="0" sz="1000" u="none" cap="none" strike="noStrike">
                <a:solidFill>
                  <a:schemeClr val="dk1"/>
                </a:solidFill>
                <a:latin typeface="Helvetica Neue"/>
                <a:ea typeface="Helvetica Neue"/>
                <a:cs typeface="Helvetica Neue"/>
                <a:sym typeface="Helvetica Neue"/>
              </a:defRPr>
            </a:lvl3pPr>
            <a:lvl4pPr indent="0" lvl="3" marL="0" algn="r">
              <a:spcBef>
                <a:spcPts val="0"/>
              </a:spcBef>
              <a:buNone/>
              <a:defRPr b="0" i="0" sz="1000" u="none" cap="none" strike="noStrike">
                <a:solidFill>
                  <a:schemeClr val="dk1"/>
                </a:solidFill>
                <a:latin typeface="Helvetica Neue"/>
                <a:ea typeface="Helvetica Neue"/>
                <a:cs typeface="Helvetica Neue"/>
                <a:sym typeface="Helvetica Neue"/>
              </a:defRPr>
            </a:lvl4pPr>
            <a:lvl5pPr indent="0" lvl="4" marL="0" algn="r">
              <a:spcBef>
                <a:spcPts val="0"/>
              </a:spcBef>
              <a:buNone/>
              <a:defRPr b="0" i="0" sz="1000" u="none" cap="none" strike="noStrike">
                <a:solidFill>
                  <a:schemeClr val="dk1"/>
                </a:solidFill>
                <a:latin typeface="Helvetica Neue"/>
                <a:ea typeface="Helvetica Neue"/>
                <a:cs typeface="Helvetica Neue"/>
                <a:sym typeface="Helvetica Neue"/>
              </a:defRPr>
            </a:lvl5pPr>
            <a:lvl6pPr indent="0" lvl="5" marL="0" algn="r">
              <a:spcBef>
                <a:spcPts val="0"/>
              </a:spcBef>
              <a:buNone/>
              <a:defRPr b="0" i="0" sz="1000" u="none" cap="none" strike="noStrike">
                <a:solidFill>
                  <a:schemeClr val="dk1"/>
                </a:solidFill>
                <a:latin typeface="Helvetica Neue"/>
                <a:ea typeface="Helvetica Neue"/>
                <a:cs typeface="Helvetica Neue"/>
                <a:sym typeface="Helvetica Neue"/>
              </a:defRPr>
            </a:lvl6pPr>
            <a:lvl7pPr indent="0" lvl="6" marL="0" algn="r">
              <a:spcBef>
                <a:spcPts val="0"/>
              </a:spcBef>
              <a:buNone/>
              <a:defRPr b="0" i="0" sz="1000" u="none" cap="none" strike="noStrike">
                <a:solidFill>
                  <a:schemeClr val="dk1"/>
                </a:solidFill>
                <a:latin typeface="Helvetica Neue"/>
                <a:ea typeface="Helvetica Neue"/>
                <a:cs typeface="Helvetica Neue"/>
                <a:sym typeface="Helvetica Neue"/>
              </a:defRPr>
            </a:lvl7pPr>
            <a:lvl8pPr indent="0" lvl="7" marL="0" algn="r">
              <a:spcBef>
                <a:spcPts val="0"/>
              </a:spcBef>
              <a:buNone/>
              <a:defRPr b="0" i="0" sz="1000" u="none" cap="none" strike="noStrike">
                <a:solidFill>
                  <a:schemeClr val="dk1"/>
                </a:solidFill>
                <a:latin typeface="Helvetica Neue"/>
                <a:ea typeface="Helvetica Neue"/>
                <a:cs typeface="Helvetica Neue"/>
                <a:sym typeface="Helvetica Neue"/>
              </a:defRPr>
            </a:lvl8pPr>
            <a:lvl9pPr indent="0" lvl="8" marL="0" algn="r">
              <a:spcBef>
                <a:spcPts val="0"/>
              </a:spcBef>
              <a:buNone/>
              <a:defRPr b="0" i="0" sz="10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pic>
        <p:nvPicPr>
          <p:cNvPr id="161" name="Google Shape;161;p20"/>
          <p:cNvPicPr preferRelativeResize="0"/>
          <p:nvPr/>
        </p:nvPicPr>
        <p:blipFill rotWithShape="1">
          <a:blip r:embed="rId3">
            <a:alphaModFix/>
          </a:blip>
          <a:srcRect b="0" l="0" r="0" t="0"/>
          <a:stretch/>
        </p:blipFill>
        <p:spPr>
          <a:xfrm>
            <a:off x="11517234" y="138103"/>
            <a:ext cx="548640" cy="54864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
  <p:cSld name="Title Slide B">
    <p:bg>
      <p:bgPr>
        <a:solidFill>
          <a:schemeClr val="dk1"/>
        </a:solidFill>
      </p:bgPr>
    </p:bg>
    <p:spTree>
      <p:nvGrpSpPr>
        <p:cNvPr id="13" name="Shape 13"/>
        <p:cNvGrpSpPr/>
        <p:nvPr/>
      </p:nvGrpSpPr>
      <p:grpSpPr>
        <a:xfrm>
          <a:off x="0" y="0"/>
          <a:ext cx="0" cy="0"/>
          <a:chOff x="0" y="0"/>
          <a:chExt cx="0" cy="0"/>
        </a:xfrm>
      </p:grpSpPr>
      <p:pic>
        <p:nvPicPr>
          <p:cNvPr descr="A blue background with hexagons&#10;&#10;Description automatically generated with medium confidence" id="14" name="Google Shape;14;p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 name="Google Shape;15;p3"/>
          <p:cNvSpPr txBox="1"/>
          <p:nvPr>
            <p:ph type="ctrTitle"/>
          </p:nvPr>
        </p:nvSpPr>
        <p:spPr>
          <a:xfrm>
            <a:off x="1524000" y="3017520"/>
            <a:ext cx="9144000" cy="1907406"/>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chemeClr val="lt1"/>
              </a:buClr>
              <a:buSzPts val="4800"/>
              <a:buFont typeface="Helvetica Neue Light"/>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A picture containing circle, font, graphics, text&#10;&#10;Description automatically generated" id="16" name="Google Shape;16;p3"/>
          <p:cNvPicPr preferRelativeResize="0"/>
          <p:nvPr/>
        </p:nvPicPr>
        <p:blipFill rotWithShape="1">
          <a:blip r:embed="rId3">
            <a:alphaModFix/>
          </a:blip>
          <a:srcRect b="0" l="0" r="0" t="0"/>
          <a:stretch/>
        </p:blipFill>
        <p:spPr>
          <a:xfrm>
            <a:off x="4724400" y="822960"/>
            <a:ext cx="2743200" cy="151175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2" name="Shape 162"/>
        <p:cNvGrpSpPr/>
        <p:nvPr/>
      </p:nvGrpSpPr>
      <p:grpSpPr>
        <a:xfrm>
          <a:off x="0" y="0"/>
          <a:ext cx="0" cy="0"/>
          <a:chOff x="0" y="0"/>
          <a:chExt cx="0" cy="0"/>
        </a:xfrm>
      </p:grpSpPr>
      <p:pic>
        <p:nvPicPr>
          <p:cNvPr id="163" name="Google Shape;163;p21"/>
          <p:cNvPicPr preferRelativeResize="0"/>
          <p:nvPr/>
        </p:nvPicPr>
        <p:blipFill rotWithShape="1">
          <a:blip r:embed="rId2">
            <a:alphaModFix/>
          </a:blip>
          <a:srcRect b="0" l="0" r="0" t="0"/>
          <a:stretch/>
        </p:blipFill>
        <p:spPr>
          <a:xfrm>
            <a:off x="11517234" y="138103"/>
            <a:ext cx="548640" cy="548640"/>
          </a:xfrm>
          <a:prstGeom prst="rect">
            <a:avLst/>
          </a:prstGeom>
          <a:noFill/>
          <a:ln>
            <a:noFill/>
          </a:ln>
        </p:spPr>
      </p:pic>
      <p:sp>
        <p:nvSpPr>
          <p:cNvPr id="164" name="Google Shape;164;p21"/>
          <p:cNvSpPr txBox="1"/>
          <p:nvPr>
            <p:ph idx="12" type="sldNum"/>
          </p:nvPr>
        </p:nvSpPr>
        <p:spPr>
          <a:xfrm>
            <a:off x="9448800" y="6492875"/>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00" u="none" cap="none" strike="noStrike">
                <a:solidFill>
                  <a:schemeClr val="dk1"/>
                </a:solidFill>
                <a:latin typeface="Helvetica Neue"/>
                <a:ea typeface="Helvetica Neue"/>
                <a:cs typeface="Helvetica Neue"/>
                <a:sym typeface="Helvetica Neue"/>
              </a:defRPr>
            </a:lvl1pPr>
            <a:lvl2pPr indent="0" lvl="1" marL="0" algn="r">
              <a:spcBef>
                <a:spcPts val="0"/>
              </a:spcBef>
              <a:buNone/>
              <a:defRPr b="0" i="0" sz="1000" u="none" cap="none" strike="noStrike">
                <a:solidFill>
                  <a:schemeClr val="dk1"/>
                </a:solidFill>
                <a:latin typeface="Helvetica Neue"/>
                <a:ea typeface="Helvetica Neue"/>
                <a:cs typeface="Helvetica Neue"/>
                <a:sym typeface="Helvetica Neue"/>
              </a:defRPr>
            </a:lvl2pPr>
            <a:lvl3pPr indent="0" lvl="2" marL="0" algn="r">
              <a:spcBef>
                <a:spcPts val="0"/>
              </a:spcBef>
              <a:buNone/>
              <a:defRPr b="0" i="0" sz="1000" u="none" cap="none" strike="noStrike">
                <a:solidFill>
                  <a:schemeClr val="dk1"/>
                </a:solidFill>
                <a:latin typeface="Helvetica Neue"/>
                <a:ea typeface="Helvetica Neue"/>
                <a:cs typeface="Helvetica Neue"/>
                <a:sym typeface="Helvetica Neue"/>
              </a:defRPr>
            </a:lvl3pPr>
            <a:lvl4pPr indent="0" lvl="3" marL="0" algn="r">
              <a:spcBef>
                <a:spcPts val="0"/>
              </a:spcBef>
              <a:buNone/>
              <a:defRPr b="0" i="0" sz="1000" u="none" cap="none" strike="noStrike">
                <a:solidFill>
                  <a:schemeClr val="dk1"/>
                </a:solidFill>
                <a:latin typeface="Helvetica Neue"/>
                <a:ea typeface="Helvetica Neue"/>
                <a:cs typeface="Helvetica Neue"/>
                <a:sym typeface="Helvetica Neue"/>
              </a:defRPr>
            </a:lvl4pPr>
            <a:lvl5pPr indent="0" lvl="4" marL="0" algn="r">
              <a:spcBef>
                <a:spcPts val="0"/>
              </a:spcBef>
              <a:buNone/>
              <a:defRPr b="0" i="0" sz="1000" u="none" cap="none" strike="noStrike">
                <a:solidFill>
                  <a:schemeClr val="dk1"/>
                </a:solidFill>
                <a:latin typeface="Helvetica Neue"/>
                <a:ea typeface="Helvetica Neue"/>
                <a:cs typeface="Helvetica Neue"/>
                <a:sym typeface="Helvetica Neue"/>
              </a:defRPr>
            </a:lvl5pPr>
            <a:lvl6pPr indent="0" lvl="5" marL="0" algn="r">
              <a:spcBef>
                <a:spcPts val="0"/>
              </a:spcBef>
              <a:buNone/>
              <a:defRPr b="0" i="0" sz="1000" u="none" cap="none" strike="noStrike">
                <a:solidFill>
                  <a:schemeClr val="dk1"/>
                </a:solidFill>
                <a:latin typeface="Helvetica Neue"/>
                <a:ea typeface="Helvetica Neue"/>
                <a:cs typeface="Helvetica Neue"/>
                <a:sym typeface="Helvetica Neue"/>
              </a:defRPr>
            </a:lvl6pPr>
            <a:lvl7pPr indent="0" lvl="6" marL="0" algn="r">
              <a:spcBef>
                <a:spcPts val="0"/>
              </a:spcBef>
              <a:buNone/>
              <a:defRPr b="0" i="0" sz="1000" u="none" cap="none" strike="noStrike">
                <a:solidFill>
                  <a:schemeClr val="dk1"/>
                </a:solidFill>
                <a:latin typeface="Helvetica Neue"/>
                <a:ea typeface="Helvetica Neue"/>
                <a:cs typeface="Helvetica Neue"/>
                <a:sym typeface="Helvetica Neue"/>
              </a:defRPr>
            </a:lvl7pPr>
            <a:lvl8pPr indent="0" lvl="7" marL="0" algn="r">
              <a:spcBef>
                <a:spcPts val="0"/>
              </a:spcBef>
              <a:buNone/>
              <a:defRPr b="0" i="0" sz="1000" u="none" cap="none" strike="noStrike">
                <a:solidFill>
                  <a:schemeClr val="dk1"/>
                </a:solidFill>
                <a:latin typeface="Helvetica Neue"/>
                <a:ea typeface="Helvetica Neue"/>
                <a:cs typeface="Helvetica Neue"/>
                <a:sym typeface="Helvetica Neue"/>
              </a:defRPr>
            </a:lvl8pPr>
            <a:lvl9pPr indent="0" lvl="8" marL="0" algn="r">
              <a:spcBef>
                <a:spcPts val="0"/>
              </a:spcBef>
              <a:buNone/>
              <a:defRPr b="0" i="0" sz="10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5" name="Shape 165"/>
        <p:cNvGrpSpPr/>
        <p:nvPr/>
      </p:nvGrpSpPr>
      <p:grpSpPr>
        <a:xfrm>
          <a:off x="0" y="0"/>
          <a:ext cx="0" cy="0"/>
          <a:chOff x="0" y="0"/>
          <a:chExt cx="0" cy="0"/>
        </a:xfrm>
      </p:grpSpPr>
      <p:sp>
        <p:nvSpPr>
          <p:cNvPr id="166" name="Google Shape;166;p22"/>
          <p:cNvSpPr txBox="1"/>
          <p:nvPr>
            <p:ph type="ctrTitle"/>
          </p:nvPr>
        </p:nvSpPr>
        <p:spPr>
          <a:xfrm>
            <a:off x="415611" y="1897533"/>
            <a:ext cx="11360700" cy="2736900"/>
          </a:xfrm>
          <a:prstGeom prst="rect">
            <a:avLst/>
          </a:prstGeom>
          <a:noFill/>
          <a:ln>
            <a:noFill/>
          </a:ln>
        </p:spPr>
        <p:txBody>
          <a:bodyPr anchorCtr="0" anchor="b" bIns="121900" lIns="121900" spcFirstLastPara="1" rIns="121900" wrap="square" tIns="121900">
            <a:normAutofit/>
          </a:bodyPr>
          <a:lstStyle>
            <a:lvl1pPr lvl="0" rtl="0" algn="ctr">
              <a:lnSpc>
                <a:spcPct val="100000"/>
              </a:lnSpc>
              <a:spcBef>
                <a:spcPts val="0"/>
              </a:spcBef>
              <a:spcAft>
                <a:spcPts val="0"/>
              </a:spcAft>
              <a:buSzPts val="6900"/>
              <a:buNone/>
              <a:defRPr sz="6900"/>
            </a:lvl1pPr>
            <a:lvl2pPr lvl="1" rtl="0" algn="ctr">
              <a:lnSpc>
                <a:spcPct val="100000"/>
              </a:lnSpc>
              <a:spcBef>
                <a:spcPts val="0"/>
              </a:spcBef>
              <a:spcAft>
                <a:spcPts val="0"/>
              </a:spcAft>
              <a:buSzPts val="6900"/>
              <a:buNone/>
              <a:defRPr sz="6900"/>
            </a:lvl2pPr>
            <a:lvl3pPr lvl="2" rtl="0" algn="ctr">
              <a:lnSpc>
                <a:spcPct val="100000"/>
              </a:lnSpc>
              <a:spcBef>
                <a:spcPts val="0"/>
              </a:spcBef>
              <a:spcAft>
                <a:spcPts val="0"/>
              </a:spcAft>
              <a:buSzPts val="6900"/>
              <a:buNone/>
              <a:defRPr sz="6900"/>
            </a:lvl3pPr>
            <a:lvl4pPr lvl="3" rtl="0" algn="ctr">
              <a:lnSpc>
                <a:spcPct val="100000"/>
              </a:lnSpc>
              <a:spcBef>
                <a:spcPts val="0"/>
              </a:spcBef>
              <a:spcAft>
                <a:spcPts val="0"/>
              </a:spcAft>
              <a:buSzPts val="6900"/>
              <a:buNone/>
              <a:defRPr sz="6900"/>
            </a:lvl4pPr>
            <a:lvl5pPr lvl="4" rtl="0" algn="ctr">
              <a:lnSpc>
                <a:spcPct val="100000"/>
              </a:lnSpc>
              <a:spcBef>
                <a:spcPts val="0"/>
              </a:spcBef>
              <a:spcAft>
                <a:spcPts val="0"/>
              </a:spcAft>
              <a:buSzPts val="6900"/>
              <a:buNone/>
              <a:defRPr sz="6900"/>
            </a:lvl5pPr>
            <a:lvl6pPr lvl="5" rtl="0" algn="ctr">
              <a:lnSpc>
                <a:spcPct val="100000"/>
              </a:lnSpc>
              <a:spcBef>
                <a:spcPts val="0"/>
              </a:spcBef>
              <a:spcAft>
                <a:spcPts val="0"/>
              </a:spcAft>
              <a:buSzPts val="6900"/>
              <a:buNone/>
              <a:defRPr sz="6900"/>
            </a:lvl6pPr>
            <a:lvl7pPr lvl="6" rtl="0" algn="ctr">
              <a:lnSpc>
                <a:spcPct val="100000"/>
              </a:lnSpc>
              <a:spcBef>
                <a:spcPts val="0"/>
              </a:spcBef>
              <a:spcAft>
                <a:spcPts val="0"/>
              </a:spcAft>
              <a:buSzPts val="6900"/>
              <a:buNone/>
              <a:defRPr sz="6900"/>
            </a:lvl7pPr>
            <a:lvl8pPr lvl="7" rtl="0" algn="ctr">
              <a:lnSpc>
                <a:spcPct val="100000"/>
              </a:lnSpc>
              <a:spcBef>
                <a:spcPts val="0"/>
              </a:spcBef>
              <a:spcAft>
                <a:spcPts val="0"/>
              </a:spcAft>
              <a:buSzPts val="6900"/>
              <a:buNone/>
              <a:defRPr sz="6900"/>
            </a:lvl8pPr>
            <a:lvl9pPr lvl="8" rtl="0" algn="ctr">
              <a:lnSpc>
                <a:spcPct val="100000"/>
              </a:lnSpc>
              <a:spcBef>
                <a:spcPts val="0"/>
              </a:spcBef>
              <a:spcAft>
                <a:spcPts val="0"/>
              </a:spcAft>
              <a:buSzPts val="6900"/>
              <a:buNone/>
              <a:defRPr sz="6900"/>
            </a:lvl9pPr>
          </a:lstStyle>
          <a:p/>
        </p:txBody>
      </p:sp>
      <p:sp>
        <p:nvSpPr>
          <p:cNvPr id="167" name="Google Shape;167;p22"/>
          <p:cNvSpPr txBox="1"/>
          <p:nvPr>
            <p:ph idx="1" type="subTitle"/>
          </p:nvPr>
        </p:nvSpPr>
        <p:spPr>
          <a:xfrm>
            <a:off x="415600" y="4683600"/>
            <a:ext cx="11360700" cy="1056900"/>
          </a:xfrm>
          <a:prstGeom prst="rect">
            <a:avLst/>
          </a:prstGeom>
          <a:noFill/>
          <a:ln>
            <a:noFill/>
          </a:ln>
        </p:spPr>
        <p:txBody>
          <a:bodyPr anchorCtr="0" anchor="t" bIns="121900" lIns="121900" spcFirstLastPara="1" rIns="121900" wrap="square" tIns="121900">
            <a:normAutofit/>
          </a:bodyPr>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168" name="Google Shape;168;p22"/>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69" name="Google Shape;169;p22"/>
          <p:cNvPicPr preferRelativeResize="0"/>
          <p:nvPr/>
        </p:nvPicPr>
        <p:blipFill rotWithShape="1">
          <a:blip r:embed="rId2">
            <a:alphaModFix/>
          </a:blip>
          <a:srcRect b="26605" l="0" r="0" t="0"/>
          <a:stretch/>
        </p:blipFill>
        <p:spPr>
          <a:xfrm>
            <a:off x="5040900" y="1104333"/>
            <a:ext cx="2110166" cy="1056799"/>
          </a:xfrm>
          <a:prstGeom prst="rect">
            <a:avLst/>
          </a:prstGeom>
          <a:noFill/>
          <a:ln>
            <a:noFill/>
          </a:ln>
        </p:spPr>
      </p:pic>
      <p:sp>
        <p:nvSpPr>
          <p:cNvPr id="170" name="Google Shape;170;p22"/>
          <p:cNvSpPr txBox="1"/>
          <p:nvPr/>
        </p:nvSpPr>
        <p:spPr>
          <a:xfrm>
            <a:off x="5238800" y="2087633"/>
            <a:ext cx="1714500" cy="538800"/>
          </a:xfrm>
          <a:prstGeom prst="rect">
            <a:avLst/>
          </a:prstGeom>
          <a:solidFill>
            <a:schemeClr val="lt1"/>
          </a:solid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US" sz="1900">
                <a:solidFill>
                  <a:schemeClr val="dk2"/>
                </a:solidFill>
                <a:latin typeface="Roboto Light"/>
                <a:ea typeface="Roboto Light"/>
                <a:cs typeface="Roboto Light"/>
                <a:sym typeface="Roboto Light"/>
              </a:rPr>
              <a:t>GAI Insights</a:t>
            </a:r>
            <a:endParaRPr sz="1900">
              <a:solidFill>
                <a:schemeClr val="dk2"/>
              </a:solidFill>
              <a:latin typeface="Roboto Light"/>
              <a:ea typeface="Roboto Light"/>
              <a:cs typeface="Roboto Light"/>
              <a:sym typeface="Roboto Ligh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1" name="Shape 171"/>
        <p:cNvGrpSpPr/>
        <p:nvPr/>
      </p:nvGrpSpPr>
      <p:grpSpPr>
        <a:xfrm>
          <a:off x="0" y="0"/>
          <a:ext cx="0" cy="0"/>
          <a:chOff x="0" y="0"/>
          <a:chExt cx="0" cy="0"/>
        </a:xfrm>
      </p:grpSpPr>
      <p:sp>
        <p:nvSpPr>
          <p:cNvPr id="172" name="Google Shape;172;p23"/>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rtl="0" algn="l">
              <a:lnSpc>
                <a:spcPct val="100000"/>
              </a:lnSpc>
              <a:spcBef>
                <a:spcPts val="0"/>
              </a:spcBef>
              <a:spcAft>
                <a:spcPts val="0"/>
              </a:spcAft>
              <a:buClr>
                <a:schemeClr val="accent5"/>
              </a:buClr>
              <a:buSzPts val="2900"/>
              <a:buNone/>
              <a:defRPr sz="2900">
                <a:solidFill>
                  <a:schemeClr val="accent5"/>
                </a:solidFill>
              </a:defRPr>
            </a:lvl1pPr>
            <a:lvl2pPr lvl="1" rtl="0" algn="l">
              <a:lnSpc>
                <a:spcPct val="100000"/>
              </a:lnSpc>
              <a:spcBef>
                <a:spcPts val="0"/>
              </a:spcBef>
              <a:spcAft>
                <a:spcPts val="0"/>
              </a:spcAft>
              <a:buClr>
                <a:schemeClr val="accent5"/>
              </a:buClr>
              <a:buSzPts val="2900"/>
              <a:buNone/>
              <a:defRPr sz="2900">
                <a:solidFill>
                  <a:schemeClr val="accent5"/>
                </a:solidFill>
              </a:defRPr>
            </a:lvl2pPr>
            <a:lvl3pPr lvl="2" rtl="0" algn="l">
              <a:lnSpc>
                <a:spcPct val="100000"/>
              </a:lnSpc>
              <a:spcBef>
                <a:spcPts val="0"/>
              </a:spcBef>
              <a:spcAft>
                <a:spcPts val="0"/>
              </a:spcAft>
              <a:buClr>
                <a:schemeClr val="accent5"/>
              </a:buClr>
              <a:buSzPts val="2900"/>
              <a:buNone/>
              <a:defRPr sz="2900">
                <a:solidFill>
                  <a:schemeClr val="accent5"/>
                </a:solidFill>
              </a:defRPr>
            </a:lvl3pPr>
            <a:lvl4pPr lvl="3" rtl="0" algn="l">
              <a:lnSpc>
                <a:spcPct val="100000"/>
              </a:lnSpc>
              <a:spcBef>
                <a:spcPts val="0"/>
              </a:spcBef>
              <a:spcAft>
                <a:spcPts val="0"/>
              </a:spcAft>
              <a:buClr>
                <a:schemeClr val="accent5"/>
              </a:buClr>
              <a:buSzPts val="2900"/>
              <a:buNone/>
              <a:defRPr sz="2900">
                <a:solidFill>
                  <a:schemeClr val="accent5"/>
                </a:solidFill>
              </a:defRPr>
            </a:lvl4pPr>
            <a:lvl5pPr lvl="4" rtl="0" algn="l">
              <a:lnSpc>
                <a:spcPct val="100000"/>
              </a:lnSpc>
              <a:spcBef>
                <a:spcPts val="0"/>
              </a:spcBef>
              <a:spcAft>
                <a:spcPts val="0"/>
              </a:spcAft>
              <a:buClr>
                <a:schemeClr val="accent5"/>
              </a:buClr>
              <a:buSzPts val="2900"/>
              <a:buNone/>
              <a:defRPr sz="2900">
                <a:solidFill>
                  <a:schemeClr val="accent5"/>
                </a:solidFill>
              </a:defRPr>
            </a:lvl5pPr>
            <a:lvl6pPr lvl="5" rtl="0" algn="l">
              <a:lnSpc>
                <a:spcPct val="100000"/>
              </a:lnSpc>
              <a:spcBef>
                <a:spcPts val="0"/>
              </a:spcBef>
              <a:spcAft>
                <a:spcPts val="0"/>
              </a:spcAft>
              <a:buClr>
                <a:schemeClr val="accent5"/>
              </a:buClr>
              <a:buSzPts val="2900"/>
              <a:buNone/>
              <a:defRPr sz="2900">
                <a:solidFill>
                  <a:schemeClr val="accent5"/>
                </a:solidFill>
              </a:defRPr>
            </a:lvl6pPr>
            <a:lvl7pPr lvl="6" rtl="0" algn="l">
              <a:lnSpc>
                <a:spcPct val="100000"/>
              </a:lnSpc>
              <a:spcBef>
                <a:spcPts val="0"/>
              </a:spcBef>
              <a:spcAft>
                <a:spcPts val="0"/>
              </a:spcAft>
              <a:buClr>
                <a:schemeClr val="accent5"/>
              </a:buClr>
              <a:buSzPts val="2900"/>
              <a:buNone/>
              <a:defRPr sz="2900">
                <a:solidFill>
                  <a:schemeClr val="accent5"/>
                </a:solidFill>
              </a:defRPr>
            </a:lvl7pPr>
            <a:lvl8pPr lvl="7" rtl="0" algn="l">
              <a:lnSpc>
                <a:spcPct val="100000"/>
              </a:lnSpc>
              <a:spcBef>
                <a:spcPts val="0"/>
              </a:spcBef>
              <a:spcAft>
                <a:spcPts val="0"/>
              </a:spcAft>
              <a:buClr>
                <a:schemeClr val="accent5"/>
              </a:buClr>
              <a:buSzPts val="2900"/>
              <a:buNone/>
              <a:defRPr sz="2900">
                <a:solidFill>
                  <a:schemeClr val="accent5"/>
                </a:solidFill>
              </a:defRPr>
            </a:lvl8pPr>
            <a:lvl9pPr lvl="8" rtl="0" algn="l">
              <a:lnSpc>
                <a:spcPct val="100000"/>
              </a:lnSpc>
              <a:spcBef>
                <a:spcPts val="0"/>
              </a:spcBef>
              <a:spcAft>
                <a:spcPts val="0"/>
              </a:spcAft>
              <a:buClr>
                <a:schemeClr val="accent5"/>
              </a:buClr>
              <a:buSzPts val="2900"/>
              <a:buNone/>
              <a:defRPr sz="2900">
                <a:solidFill>
                  <a:schemeClr val="accent5"/>
                </a:solidFill>
              </a:defRPr>
            </a:lvl9pPr>
          </a:lstStyle>
          <a:p/>
        </p:txBody>
      </p:sp>
      <p:sp>
        <p:nvSpPr>
          <p:cNvPr id="173" name="Google Shape;173;p23"/>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11150" lvl="0" marL="457200" rtl="0" algn="l">
              <a:lnSpc>
                <a:spcPct val="115000"/>
              </a:lnSpc>
              <a:spcBef>
                <a:spcPts val="0"/>
              </a:spcBef>
              <a:spcAft>
                <a:spcPts val="0"/>
              </a:spcAft>
              <a:buSzPts val="1300"/>
              <a:buChar char="●"/>
              <a:defRPr/>
            </a:lvl1pPr>
            <a:lvl2pPr indent="-349250" lvl="1" marL="914400" rtl="0" algn="l">
              <a:lnSpc>
                <a:spcPct val="115000"/>
              </a:lnSpc>
              <a:spcBef>
                <a:spcPts val="0"/>
              </a:spcBef>
              <a:spcAft>
                <a:spcPts val="0"/>
              </a:spcAft>
              <a:buSzPts val="1900"/>
              <a:buChar char="○"/>
              <a:defRPr/>
            </a:lvl2pPr>
            <a:lvl3pPr indent="-349250" lvl="2" marL="1371600" rtl="0" algn="l">
              <a:lnSpc>
                <a:spcPct val="115000"/>
              </a:lnSpc>
              <a:spcBef>
                <a:spcPts val="0"/>
              </a:spcBef>
              <a:spcAft>
                <a:spcPts val="0"/>
              </a:spcAft>
              <a:buSzPts val="1900"/>
              <a:buChar char="■"/>
              <a:defRPr/>
            </a:lvl3pPr>
            <a:lvl4pPr indent="-330200" lvl="3" marL="1828800" rtl="0" algn="l">
              <a:lnSpc>
                <a:spcPct val="115000"/>
              </a:lnSpc>
              <a:spcBef>
                <a:spcPts val="0"/>
              </a:spcBef>
              <a:spcAft>
                <a:spcPts val="0"/>
              </a:spcAft>
              <a:buSzPts val="1600"/>
              <a:buChar char="●"/>
              <a:defRPr/>
            </a:lvl4pPr>
            <a:lvl5pPr indent="-349250" lvl="4" marL="2286000" rtl="0" algn="l">
              <a:lnSpc>
                <a:spcPct val="115000"/>
              </a:lnSpc>
              <a:spcBef>
                <a:spcPts val="0"/>
              </a:spcBef>
              <a:spcAft>
                <a:spcPts val="0"/>
              </a:spcAft>
              <a:buSzPts val="1900"/>
              <a:buChar char="○"/>
              <a:defRPr/>
            </a:lvl5pPr>
            <a:lvl6pPr indent="-349250" lvl="5" marL="2743200" rtl="0" algn="l">
              <a:lnSpc>
                <a:spcPct val="115000"/>
              </a:lnSpc>
              <a:spcBef>
                <a:spcPts val="0"/>
              </a:spcBef>
              <a:spcAft>
                <a:spcPts val="0"/>
              </a:spcAft>
              <a:buSzPts val="1900"/>
              <a:buChar char="■"/>
              <a:defRPr/>
            </a:lvl6pPr>
            <a:lvl7pPr indent="-349250" lvl="6" marL="3200400" rtl="0" algn="l">
              <a:lnSpc>
                <a:spcPct val="115000"/>
              </a:lnSpc>
              <a:spcBef>
                <a:spcPts val="0"/>
              </a:spcBef>
              <a:spcAft>
                <a:spcPts val="0"/>
              </a:spcAft>
              <a:buSzPts val="1900"/>
              <a:buChar char="●"/>
              <a:defRPr/>
            </a:lvl7pPr>
            <a:lvl8pPr indent="-349250" lvl="7" marL="3657600" rtl="0" algn="l">
              <a:lnSpc>
                <a:spcPct val="115000"/>
              </a:lnSpc>
              <a:spcBef>
                <a:spcPts val="0"/>
              </a:spcBef>
              <a:spcAft>
                <a:spcPts val="0"/>
              </a:spcAft>
              <a:buSzPts val="1900"/>
              <a:buChar char="○"/>
              <a:defRPr/>
            </a:lvl8pPr>
            <a:lvl9pPr indent="-349250" lvl="8" marL="4114800" rtl="0" algn="l">
              <a:lnSpc>
                <a:spcPct val="115000"/>
              </a:lnSpc>
              <a:spcBef>
                <a:spcPts val="0"/>
              </a:spcBef>
              <a:spcAft>
                <a:spcPts val="0"/>
              </a:spcAft>
              <a:buSzPts val="1900"/>
              <a:buChar char="■"/>
              <a:defRPr/>
            </a:lvl9pPr>
          </a:lstStyle>
          <a:p/>
        </p:txBody>
      </p:sp>
      <p:sp>
        <p:nvSpPr>
          <p:cNvPr id="174" name="Google Shape;174;p23"/>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75" name="Google Shape;175;p23"/>
          <p:cNvPicPr preferRelativeResize="0"/>
          <p:nvPr/>
        </p:nvPicPr>
        <p:blipFill rotWithShape="1">
          <a:blip r:embed="rId2">
            <a:alphaModFix/>
          </a:blip>
          <a:srcRect b="0" l="0" r="0" t="0"/>
          <a:stretch/>
        </p:blipFill>
        <p:spPr>
          <a:xfrm>
            <a:off x="10635700" y="0"/>
            <a:ext cx="1556299" cy="1061968"/>
          </a:xfrm>
          <a:prstGeom prst="rect">
            <a:avLst/>
          </a:prstGeom>
          <a:noFill/>
          <a:ln>
            <a:noFill/>
          </a:ln>
        </p:spPr>
      </p:pic>
      <p:sp>
        <p:nvSpPr>
          <p:cNvPr id="176" name="Google Shape;176;p23"/>
          <p:cNvSpPr txBox="1"/>
          <p:nvPr/>
        </p:nvSpPr>
        <p:spPr>
          <a:xfrm>
            <a:off x="8828333" y="6254223"/>
            <a:ext cx="2792400" cy="446400"/>
          </a:xfrm>
          <a:prstGeom prst="rect">
            <a:avLst/>
          </a:prstGeom>
          <a:noFill/>
          <a:ln>
            <a:noFill/>
          </a:ln>
        </p:spPr>
        <p:txBody>
          <a:bodyPr anchorCtr="0" anchor="t" bIns="121900" lIns="121900" spcFirstLastPara="1" rIns="121900" wrap="square" tIns="121900">
            <a:spAutoFit/>
          </a:bodyPr>
          <a:lstStyle/>
          <a:p>
            <a:pPr indent="0" lvl="0" marL="0" marR="0" rtl="0" algn="r">
              <a:lnSpc>
                <a:spcPct val="100000"/>
              </a:lnSpc>
              <a:spcBef>
                <a:spcPts val="0"/>
              </a:spcBef>
              <a:spcAft>
                <a:spcPts val="0"/>
              </a:spcAft>
              <a:buClr>
                <a:srgbClr val="000000"/>
              </a:buClr>
              <a:buSzPts val="1300"/>
              <a:buFont typeface="Arial"/>
              <a:buNone/>
            </a:pPr>
            <a:r>
              <a:rPr b="0" i="0" lang="en-US" sz="1300" u="none" cap="none" strike="noStrike">
                <a:solidFill>
                  <a:schemeClr val="accent5"/>
                </a:solidFill>
                <a:latin typeface="Arial"/>
                <a:ea typeface="Arial"/>
                <a:cs typeface="Arial"/>
                <a:sym typeface="Arial"/>
              </a:rPr>
              <a:t>May 2023</a:t>
            </a:r>
            <a:endParaRPr b="0" i="0" sz="1300" u="none" cap="none" strike="noStrike">
              <a:solidFill>
                <a:schemeClr val="accent5"/>
              </a:solidFill>
              <a:latin typeface="Arial"/>
              <a:ea typeface="Arial"/>
              <a:cs typeface="Arial"/>
              <a:sym typeface="Arial"/>
            </a:endParaRPr>
          </a:p>
        </p:txBody>
      </p:sp>
      <p:sp>
        <p:nvSpPr>
          <p:cNvPr id="177" name="Google Shape;177;p23"/>
          <p:cNvSpPr txBox="1"/>
          <p:nvPr/>
        </p:nvSpPr>
        <p:spPr>
          <a:xfrm>
            <a:off x="10635567" y="815567"/>
            <a:ext cx="1556400" cy="246300"/>
          </a:xfrm>
          <a:prstGeom prst="rect">
            <a:avLst/>
          </a:prstGeom>
          <a:solidFill>
            <a:schemeClr val="lt1"/>
          </a:solidFill>
          <a:ln>
            <a:noFill/>
          </a:ln>
        </p:spPr>
        <p:txBody>
          <a:bodyPr anchorCtr="0" anchor="t" bIns="0" lIns="0" spcFirstLastPara="1" rIns="0" wrap="square" tIns="0">
            <a:spAutoFit/>
          </a:bodyPr>
          <a:lstStyle/>
          <a:p>
            <a:pPr indent="0" lvl="0" marL="0" rtl="0" algn="ctr">
              <a:spcBef>
                <a:spcPts val="0"/>
              </a:spcBef>
              <a:spcAft>
                <a:spcPts val="0"/>
              </a:spcAft>
              <a:buNone/>
            </a:pPr>
            <a:r>
              <a:rPr lang="en-US" sz="1600">
                <a:solidFill>
                  <a:schemeClr val="dk2"/>
                </a:solidFill>
                <a:latin typeface="Roboto Light"/>
                <a:ea typeface="Roboto Light"/>
                <a:cs typeface="Roboto Light"/>
                <a:sym typeface="Roboto Light"/>
              </a:rPr>
              <a:t>GAI Insights</a:t>
            </a:r>
            <a:endParaRPr sz="1600">
              <a:solidFill>
                <a:schemeClr val="dk2"/>
              </a:solidFill>
              <a:latin typeface="Roboto Light"/>
              <a:ea typeface="Roboto Light"/>
              <a:cs typeface="Roboto Light"/>
              <a:sym typeface="Roboto Light"/>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78" name="Shape 178"/>
        <p:cNvGrpSpPr/>
        <p:nvPr/>
      </p:nvGrpSpPr>
      <p:grpSpPr>
        <a:xfrm>
          <a:off x="0" y="0"/>
          <a:ext cx="0" cy="0"/>
          <a:chOff x="0" y="0"/>
          <a:chExt cx="0" cy="0"/>
        </a:xfrm>
      </p:grpSpPr>
      <p:sp>
        <p:nvSpPr>
          <p:cNvPr id="179" name="Google Shape;179;p24"/>
          <p:cNvSpPr txBox="1"/>
          <p:nvPr>
            <p:ph type="title"/>
          </p:nvPr>
        </p:nvSpPr>
        <p:spPr>
          <a:xfrm>
            <a:off x="653667" y="600200"/>
            <a:ext cx="5444400" cy="5454300"/>
          </a:xfrm>
          <a:prstGeom prst="rect">
            <a:avLst/>
          </a:prstGeom>
          <a:noFill/>
          <a:ln>
            <a:noFill/>
          </a:ln>
        </p:spPr>
        <p:txBody>
          <a:bodyPr anchorCtr="0" anchor="ctr" bIns="121900" lIns="121900" spcFirstLastPara="1" rIns="121900" wrap="square" tIns="121900">
            <a:normAutofit/>
          </a:bodyPr>
          <a:lstStyle>
            <a:lvl1pPr lvl="0" rtl="0" algn="l">
              <a:lnSpc>
                <a:spcPct val="100000"/>
              </a:lnSpc>
              <a:spcBef>
                <a:spcPts val="0"/>
              </a:spcBef>
              <a:spcAft>
                <a:spcPts val="0"/>
              </a:spcAft>
              <a:buSzPts val="4300"/>
              <a:buNone/>
              <a:defRPr sz="4300"/>
            </a:lvl1pPr>
            <a:lvl2pPr lvl="1" rtl="0" algn="l">
              <a:lnSpc>
                <a:spcPct val="100000"/>
              </a:lnSpc>
              <a:spcBef>
                <a:spcPts val="0"/>
              </a:spcBef>
              <a:spcAft>
                <a:spcPts val="0"/>
              </a:spcAft>
              <a:buSzPts val="4300"/>
              <a:buNone/>
              <a:defRPr sz="4300"/>
            </a:lvl2pPr>
            <a:lvl3pPr lvl="2" rtl="0" algn="l">
              <a:lnSpc>
                <a:spcPct val="100000"/>
              </a:lnSpc>
              <a:spcBef>
                <a:spcPts val="0"/>
              </a:spcBef>
              <a:spcAft>
                <a:spcPts val="0"/>
              </a:spcAft>
              <a:buSzPts val="4300"/>
              <a:buNone/>
              <a:defRPr sz="4300"/>
            </a:lvl3pPr>
            <a:lvl4pPr lvl="3" rtl="0" algn="l">
              <a:lnSpc>
                <a:spcPct val="100000"/>
              </a:lnSpc>
              <a:spcBef>
                <a:spcPts val="0"/>
              </a:spcBef>
              <a:spcAft>
                <a:spcPts val="0"/>
              </a:spcAft>
              <a:buSzPts val="4300"/>
              <a:buNone/>
              <a:defRPr sz="4300"/>
            </a:lvl4pPr>
            <a:lvl5pPr lvl="4" rtl="0" algn="l">
              <a:lnSpc>
                <a:spcPct val="100000"/>
              </a:lnSpc>
              <a:spcBef>
                <a:spcPts val="0"/>
              </a:spcBef>
              <a:spcAft>
                <a:spcPts val="0"/>
              </a:spcAft>
              <a:buSzPts val="4300"/>
              <a:buNone/>
              <a:defRPr sz="4300"/>
            </a:lvl5pPr>
            <a:lvl6pPr lvl="5" rtl="0" algn="l">
              <a:lnSpc>
                <a:spcPct val="100000"/>
              </a:lnSpc>
              <a:spcBef>
                <a:spcPts val="0"/>
              </a:spcBef>
              <a:spcAft>
                <a:spcPts val="0"/>
              </a:spcAft>
              <a:buSzPts val="4300"/>
              <a:buNone/>
              <a:defRPr sz="4300"/>
            </a:lvl6pPr>
            <a:lvl7pPr lvl="6" rtl="0" algn="l">
              <a:lnSpc>
                <a:spcPct val="100000"/>
              </a:lnSpc>
              <a:spcBef>
                <a:spcPts val="0"/>
              </a:spcBef>
              <a:spcAft>
                <a:spcPts val="0"/>
              </a:spcAft>
              <a:buSzPts val="4300"/>
              <a:buNone/>
              <a:defRPr sz="4300"/>
            </a:lvl7pPr>
            <a:lvl8pPr lvl="7" rtl="0" algn="l">
              <a:lnSpc>
                <a:spcPct val="100000"/>
              </a:lnSpc>
              <a:spcBef>
                <a:spcPts val="0"/>
              </a:spcBef>
              <a:spcAft>
                <a:spcPts val="0"/>
              </a:spcAft>
              <a:buSzPts val="4300"/>
              <a:buNone/>
              <a:defRPr sz="4300"/>
            </a:lvl8pPr>
            <a:lvl9pPr lvl="8" rtl="0" algn="l">
              <a:lnSpc>
                <a:spcPct val="100000"/>
              </a:lnSpc>
              <a:spcBef>
                <a:spcPts val="0"/>
              </a:spcBef>
              <a:spcAft>
                <a:spcPts val="0"/>
              </a:spcAft>
              <a:buSzPts val="4300"/>
              <a:buNone/>
              <a:defRPr sz="4300"/>
            </a:lvl9pPr>
          </a:lstStyle>
          <a:p/>
        </p:txBody>
      </p:sp>
      <p:sp>
        <p:nvSpPr>
          <p:cNvPr id="180" name="Google Shape;180;p24"/>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81" name="Google Shape;181;p24"/>
          <p:cNvPicPr preferRelativeResize="0"/>
          <p:nvPr/>
        </p:nvPicPr>
        <p:blipFill rotWithShape="1">
          <a:blip r:embed="rId2">
            <a:alphaModFix/>
          </a:blip>
          <a:srcRect b="0" l="0" r="0" t="0"/>
          <a:stretch/>
        </p:blipFill>
        <p:spPr>
          <a:xfrm>
            <a:off x="10635700" y="0"/>
            <a:ext cx="1556299" cy="1061968"/>
          </a:xfrm>
          <a:prstGeom prst="rect">
            <a:avLst/>
          </a:prstGeom>
          <a:noFill/>
          <a:ln>
            <a:noFill/>
          </a:ln>
        </p:spPr>
      </p:pic>
      <p:sp>
        <p:nvSpPr>
          <p:cNvPr id="182" name="Google Shape;182;p24"/>
          <p:cNvSpPr txBox="1"/>
          <p:nvPr/>
        </p:nvSpPr>
        <p:spPr>
          <a:xfrm>
            <a:off x="8828333" y="6254223"/>
            <a:ext cx="2792400" cy="446400"/>
          </a:xfrm>
          <a:prstGeom prst="rect">
            <a:avLst/>
          </a:prstGeom>
          <a:noFill/>
          <a:ln>
            <a:noFill/>
          </a:ln>
        </p:spPr>
        <p:txBody>
          <a:bodyPr anchorCtr="0" anchor="t" bIns="121900" lIns="121900" spcFirstLastPara="1" rIns="121900" wrap="square" tIns="121900">
            <a:spAutoFit/>
          </a:bodyPr>
          <a:lstStyle/>
          <a:p>
            <a:pPr indent="0" lvl="0" marL="0" marR="0" rtl="0" algn="r">
              <a:lnSpc>
                <a:spcPct val="100000"/>
              </a:lnSpc>
              <a:spcBef>
                <a:spcPts val="0"/>
              </a:spcBef>
              <a:spcAft>
                <a:spcPts val="0"/>
              </a:spcAft>
              <a:buClr>
                <a:srgbClr val="000000"/>
              </a:buClr>
              <a:buSzPts val="1300"/>
              <a:buFont typeface="Arial"/>
              <a:buNone/>
            </a:pPr>
            <a:r>
              <a:rPr b="0" i="0" lang="en-US" sz="1300" u="none" cap="none" strike="noStrike">
                <a:solidFill>
                  <a:schemeClr val="accent5"/>
                </a:solidFill>
                <a:latin typeface="Arial"/>
                <a:ea typeface="Arial"/>
                <a:cs typeface="Arial"/>
                <a:sym typeface="Arial"/>
              </a:rPr>
              <a:t>May 2023</a:t>
            </a:r>
            <a:endParaRPr b="0" i="0" sz="1300" u="none" cap="none" strike="noStrike">
              <a:solidFill>
                <a:schemeClr val="accent5"/>
              </a:solidFill>
              <a:latin typeface="Arial"/>
              <a:ea typeface="Arial"/>
              <a:cs typeface="Arial"/>
              <a:sym typeface="Arial"/>
            </a:endParaRPr>
          </a:p>
        </p:txBody>
      </p:sp>
      <p:sp>
        <p:nvSpPr>
          <p:cNvPr id="183" name="Google Shape;183;p24"/>
          <p:cNvSpPr txBox="1"/>
          <p:nvPr/>
        </p:nvSpPr>
        <p:spPr>
          <a:xfrm>
            <a:off x="10635567" y="815567"/>
            <a:ext cx="1556400" cy="246300"/>
          </a:xfrm>
          <a:prstGeom prst="rect">
            <a:avLst/>
          </a:prstGeom>
          <a:solidFill>
            <a:schemeClr val="lt1"/>
          </a:solidFill>
          <a:ln>
            <a:noFill/>
          </a:ln>
        </p:spPr>
        <p:txBody>
          <a:bodyPr anchorCtr="0" anchor="t" bIns="0" lIns="0" spcFirstLastPara="1" rIns="0" wrap="square" tIns="0">
            <a:spAutoFit/>
          </a:bodyPr>
          <a:lstStyle/>
          <a:p>
            <a:pPr indent="0" lvl="0" marL="0" rtl="0" algn="ctr">
              <a:spcBef>
                <a:spcPts val="0"/>
              </a:spcBef>
              <a:spcAft>
                <a:spcPts val="0"/>
              </a:spcAft>
              <a:buNone/>
            </a:pPr>
            <a:r>
              <a:rPr lang="en-US" sz="1600">
                <a:solidFill>
                  <a:schemeClr val="dk2"/>
                </a:solidFill>
                <a:latin typeface="Roboto Light"/>
                <a:ea typeface="Roboto Light"/>
                <a:cs typeface="Roboto Light"/>
                <a:sym typeface="Roboto Light"/>
              </a:rPr>
              <a:t>GAI Insights</a:t>
            </a:r>
            <a:endParaRPr sz="1600">
              <a:solidFill>
                <a:schemeClr val="dk2"/>
              </a:solidFill>
              <a:latin typeface="Roboto Light"/>
              <a:ea typeface="Roboto Light"/>
              <a:cs typeface="Roboto Light"/>
              <a:sym typeface="Roboto Ligh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84" name="Shape 184"/>
        <p:cNvGrpSpPr/>
        <p:nvPr/>
      </p:nvGrpSpPr>
      <p:grpSpPr>
        <a:xfrm>
          <a:off x="0" y="0"/>
          <a:ext cx="0" cy="0"/>
          <a:chOff x="0" y="0"/>
          <a:chExt cx="0" cy="0"/>
        </a:xfrm>
      </p:grpSpPr>
      <p:sp>
        <p:nvSpPr>
          <p:cNvPr id="185" name="Google Shape;185;p25"/>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rmAutofit/>
          </a:bodyPr>
          <a:lstStyle>
            <a:lvl1pPr lvl="0" rtl="0" algn="l">
              <a:lnSpc>
                <a:spcPct val="100000"/>
              </a:lnSpc>
              <a:spcBef>
                <a:spcPts val="0"/>
              </a:spcBef>
              <a:spcAft>
                <a:spcPts val="0"/>
              </a:spcAft>
              <a:buSzPts val="3200"/>
              <a:buNone/>
              <a:defRPr sz="3200"/>
            </a:lvl1pPr>
            <a:lvl2pPr lvl="1" rtl="0" algn="l">
              <a:lnSpc>
                <a:spcPct val="100000"/>
              </a:lnSpc>
              <a:spcBef>
                <a:spcPts val="0"/>
              </a:spcBef>
              <a:spcAft>
                <a:spcPts val="0"/>
              </a:spcAft>
              <a:buSzPts val="3200"/>
              <a:buNone/>
              <a:defRPr sz="3200"/>
            </a:lvl2pPr>
            <a:lvl3pPr lvl="2" rtl="0" algn="l">
              <a:lnSpc>
                <a:spcPct val="100000"/>
              </a:lnSpc>
              <a:spcBef>
                <a:spcPts val="0"/>
              </a:spcBef>
              <a:spcAft>
                <a:spcPts val="0"/>
              </a:spcAft>
              <a:buSzPts val="3200"/>
              <a:buNone/>
              <a:defRPr sz="3200"/>
            </a:lvl3pPr>
            <a:lvl4pPr lvl="3" rtl="0" algn="l">
              <a:lnSpc>
                <a:spcPct val="100000"/>
              </a:lnSpc>
              <a:spcBef>
                <a:spcPts val="0"/>
              </a:spcBef>
              <a:spcAft>
                <a:spcPts val="0"/>
              </a:spcAft>
              <a:buSzPts val="3200"/>
              <a:buNone/>
              <a:defRPr sz="3200"/>
            </a:lvl4pPr>
            <a:lvl5pPr lvl="4" rtl="0" algn="l">
              <a:lnSpc>
                <a:spcPct val="100000"/>
              </a:lnSpc>
              <a:spcBef>
                <a:spcPts val="0"/>
              </a:spcBef>
              <a:spcAft>
                <a:spcPts val="0"/>
              </a:spcAft>
              <a:buSzPts val="3200"/>
              <a:buNone/>
              <a:defRPr sz="3200"/>
            </a:lvl5pPr>
            <a:lvl6pPr lvl="5" rtl="0" algn="l">
              <a:lnSpc>
                <a:spcPct val="100000"/>
              </a:lnSpc>
              <a:spcBef>
                <a:spcPts val="0"/>
              </a:spcBef>
              <a:spcAft>
                <a:spcPts val="0"/>
              </a:spcAft>
              <a:buSzPts val="3200"/>
              <a:buNone/>
              <a:defRPr sz="3200"/>
            </a:lvl6pPr>
            <a:lvl7pPr lvl="6" rtl="0" algn="l">
              <a:lnSpc>
                <a:spcPct val="100000"/>
              </a:lnSpc>
              <a:spcBef>
                <a:spcPts val="0"/>
              </a:spcBef>
              <a:spcAft>
                <a:spcPts val="0"/>
              </a:spcAft>
              <a:buSzPts val="3200"/>
              <a:buNone/>
              <a:defRPr sz="3200"/>
            </a:lvl7pPr>
            <a:lvl8pPr lvl="7" rtl="0" algn="l">
              <a:lnSpc>
                <a:spcPct val="100000"/>
              </a:lnSpc>
              <a:spcBef>
                <a:spcPts val="0"/>
              </a:spcBef>
              <a:spcAft>
                <a:spcPts val="0"/>
              </a:spcAft>
              <a:buSzPts val="3200"/>
              <a:buNone/>
              <a:defRPr sz="3200"/>
            </a:lvl8pPr>
            <a:lvl9pPr lvl="8" rtl="0" algn="l">
              <a:lnSpc>
                <a:spcPct val="100000"/>
              </a:lnSpc>
              <a:spcBef>
                <a:spcPts val="0"/>
              </a:spcBef>
              <a:spcAft>
                <a:spcPts val="0"/>
              </a:spcAft>
              <a:buSzPts val="3200"/>
              <a:buNone/>
              <a:defRPr sz="3200"/>
            </a:lvl9pPr>
          </a:lstStyle>
          <a:p/>
        </p:txBody>
      </p:sp>
      <p:sp>
        <p:nvSpPr>
          <p:cNvPr id="186" name="Google Shape;186;p25"/>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rmAutofit/>
          </a:bodyPr>
          <a:lstStyle>
            <a:lvl1pPr indent="-330200" lvl="0" marL="457200" rtl="0" algn="l">
              <a:lnSpc>
                <a:spcPct val="115000"/>
              </a:lnSpc>
              <a:spcBef>
                <a:spcPts val="0"/>
              </a:spcBef>
              <a:spcAft>
                <a:spcPts val="0"/>
              </a:spcAft>
              <a:buSzPts val="1600"/>
              <a:buChar char="●"/>
              <a:defRPr sz="1600"/>
            </a:lvl1pPr>
            <a:lvl2pPr indent="-330200" lvl="1" marL="914400" rtl="0" algn="l">
              <a:lnSpc>
                <a:spcPct val="115000"/>
              </a:lnSpc>
              <a:spcBef>
                <a:spcPts val="0"/>
              </a:spcBef>
              <a:spcAft>
                <a:spcPts val="0"/>
              </a:spcAft>
              <a:buSzPts val="1600"/>
              <a:buChar char="○"/>
              <a:defRPr sz="1600"/>
            </a:lvl2pPr>
            <a:lvl3pPr indent="-330200" lvl="2" marL="1371600" rtl="0" algn="l">
              <a:lnSpc>
                <a:spcPct val="115000"/>
              </a:lnSpc>
              <a:spcBef>
                <a:spcPts val="0"/>
              </a:spcBef>
              <a:spcAft>
                <a:spcPts val="0"/>
              </a:spcAft>
              <a:buSzPts val="1600"/>
              <a:buChar char="■"/>
              <a:defRPr sz="1600"/>
            </a:lvl3pPr>
            <a:lvl4pPr indent="-330200" lvl="3" marL="1828800" rtl="0" algn="l">
              <a:lnSpc>
                <a:spcPct val="115000"/>
              </a:lnSpc>
              <a:spcBef>
                <a:spcPts val="0"/>
              </a:spcBef>
              <a:spcAft>
                <a:spcPts val="0"/>
              </a:spcAft>
              <a:buSzPts val="1600"/>
              <a:buChar char="●"/>
              <a:defRPr sz="1600"/>
            </a:lvl4pPr>
            <a:lvl5pPr indent="-330200" lvl="4" marL="2286000" rtl="0" algn="l">
              <a:lnSpc>
                <a:spcPct val="115000"/>
              </a:lnSpc>
              <a:spcBef>
                <a:spcPts val="0"/>
              </a:spcBef>
              <a:spcAft>
                <a:spcPts val="0"/>
              </a:spcAft>
              <a:buSzPts val="1600"/>
              <a:buChar char="○"/>
              <a:defRPr sz="1600"/>
            </a:lvl5pPr>
            <a:lvl6pPr indent="-330200" lvl="5" marL="2743200" rtl="0" algn="l">
              <a:lnSpc>
                <a:spcPct val="115000"/>
              </a:lnSpc>
              <a:spcBef>
                <a:spcPts val="0"/>
              </a:spcBef>
              <a:spcAft>
                <a:spcPts val="0"/>
              </a:spcAft>
              <a:buSzPts val="1600"/>
              <a:buChar char="■"/>
              <a:defRPr sz="1600"/>
            </a:lvl6pPr>
            <a:lvl7pPr indent="-330200" lvl="6" marL="3200400" rtl="0" algn="l">
              <a:lnSpc>
                <a:spcPct val="115000"/>
              </a:lnSpc>
              <a:spcBef>
                <a:spcPts val="0"/>
              </a:spcBef>
              <a:spcAft>
                <a:spcPts val="0"/>
              </a:spcAft>
              <a:buSzPts val="1600"/>
              <a:buChar char="●"/>
              <a:defRPr sz="1600"/>
            </a:lvl7pPr>
            <a:lvl8pPr indent="-330200" lvl="7" marL="3657600" rtl="0" algn="l">
              <a:lnSpc>
                <a:spcPct val="115000"/>
              </a:lnSpc>
              <a:spcBef>
                <a:spcPts val="0"/>
              </a:spcBef>
              <a:spcAft>
                <a:spcPts val="0"/>
              </a:spcAft>
              <a:buSzPts val="1600"/>
              <a:buChar char="○"/>
              <a:defRPr sz="1600"/>
            </a:lvl8pPr>
            <a:lvl9pPr indent="-330200" lvl="8" marL="4114800" rtl="0" algn="l">
              <a:lnSpc>
                <a:spcPct val="115000"/>
              </a:lnSpc>
              <a:spcBef>
                <a:spcPts val="0"/>
              </a:spcBef>
              <a:spcAft>
                <a:spcPts val="0"/>
              </a:spcAft>
              <a:buSzPts val="1600"/>
              <a:buChar char="■"/>
              <a:defRPr sz="1600"/>
            </a:lvl9pPr>
          </a:lstStyle>
          <a:p/>
        </p:txBody>
      </p:sp>
      <p:sp>
        <p:nvSpPr>
          <p:cNvPr id="187" name="Google Shape;187;p25"/>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88" name="Google Shape;188;p25"/>
          <p:cNvPicPr preferRelativeResize="0"/>
          <p:nvPr/>
        </p:nvPicPr>
        <p:blipFill rotWithShape="1">
          <a:blip r:embed="rId2">
            <a:alphaModFix/>
          </a:blip>
          <a:srcRect b="0" l="0" r="0" t="0"/>
          <a:stretch/>
        </p:blipFill>
        <p:spPr>
          <a:xfrm>
            <a:off x="10635700" y="0"/>
            <a:ext cx="1556299" cy="1061968"/>
          </a:xfrm>
          <a:prstGeom prst="rect">
            <a:avLst/>
          </a:prstGeom>
          <a:noFill/>
          <a:ln>
            <a:noFill/>
          </a:ln>
        </p:spPr>
      </p:pic>
      <p:sp>
        <p:nvSpPr>
          <p:cNvPr id="189" name="Google Shape;189;p25"/>
          <p:cNvSpPr txBox="1"/>
          <p:nvPr/>
        </p:nvSpPr>
        <p:spPr>
          <a:xfrm>
            <a:off x="8828333" y="6254223"/>
            <a:ext cx="2792400" cy="446400"/>
          </a:xfrm>
          <a:prstGeom prst="rect">
            <a:avLst/>
          </a:prstGeom>
          <a:noFill/>
          <a:ln>
            <a:noFill/>
          </a:ln>
        </p:spPr>
        <p:txBody>
          <a:bodyPr anchorCtr="0" anchor="t" bIns="121900" lIns="121900" spcFirstLastPara="1" rIns="121900" wrap="square" tIns="121900">
            <a:spAutoFit/>
          </a:bodyPr>
          <a:lstStyle/>
          <a:p>
            <a:pPr indent="0" lvl="0" marL="0" marR="0" rtl="0" algn="r">
              <a:lnSpc>
                <a:spcPct val="100000"/>
              </a:lnSpc>
              <a:spcBef>
                <a:spcPts val="0"/>
              </a:spcBef>
              <a:spcAft>
                <a:spcPts val="0"/>
              </a:spcAft>
              <a:buClr>
                <a:srgbClr val="000000"/>
              </a:buClr>
              <a:buSzPts val="1300"/>
              <a:buFont typeface="Arial"/>
              <a:buNone/>
            </a:pPr>
            <a:r>
              <a:rPr b="0" i="0" lang="en-US" sz="1300" u="none" cap="none" strike="noStrike">
                <a:solidFill>
                  <a:schemeClr val="accent5"/>
                </a:solidFill>
                <a:latin typeface="Arial"/>
                <a:ea typeface="Arial"/>
                <a:cs typeface="Arial"/>
                <a:sym typeface="Arial"/>
              </a:rPr>
              <a:t>May 2023</a:t>
            </a:r>
            <a:endParaRPr b="0" i="0" sz="1300" u="none" cap="none" strike="noStrike">
              <a:solidFill>
                <a:schemeClr val="accent5"/>
              </a:solidFill>
              <a:latin typeface="Arial"/>
              <a:ea typeface="Arial"/>
              <a:cs typeface="Arial"/>
              <a:sym typeface="Arial"/>
            </a:endParaRPr>
          </a:p>
        </p:txBody>
      </p:sp>
      <p:sp>
        <p:nvSpPr>
          <p:cNvPr id="190" name="Google Shape;190;p25"/>
          <p:cNvSpPr txBox="1"/>
          <p:nvPr/>
        </p:nvSpPr>
        <p:spPr>
          <a:xfrm>
            <a:off x="10635567" y="815567"/>
            <a:ext cx="1556400" cy="246300"/>
          </a:xfrm>
          <a:prstGeom prst="rect">
            <a:avLst/>
          </a:prstGeom>
          <a:solidFill>
            <a:schemeClr val="lt1"/>
          </a:solidFill>
          <a:ln>
            <a:noFill/>
          </a:ln>
        </p:spPr>
        <p:txBody>
          <a:bodyPr anchorCtr="0" anchor="t" bIns="0" lIns="0" spcFirstLastPara="1" rIns="0" wrap="square" tIns="0">
            <a:spAutoFit/>
          </a:bodyPr>
          <a:lstStyle/>
          <a:p>
            <a:pPr indent="0" lvl="0" marL="0" rtl="0" algn="ctr">
              <a:spcBef>
                <a:spcPts val="0"/>
              </a:spcBef>
              <a:spcAft>
                <a:spcPts val="0"/>
              </a:spcAft>
              <a:buNone/>
            </a:pPr>
            <a:r>
              <a:rPr lang="en-US" sz="1600">
                <a:solidFill>
                  <a:schemeClr val="dk2"/>
                </a:solidFill>
                <a:latin typeface="Roboto Light"/>
                <a:ea typeface="Roboto Light"/>
                <a:cs typeface="Roboto Light"/>
                <a:sym typeface="Roboto Light"/>
              </a:rPr>
              <a:t>GAI Insights</a:t>
            </a:r>
            <a:endParaRPr sz="1600">
              <a:solidFill>
                <a:schemeClr val="dk2"/>
              </a:solidFill>
              <a:latin typeface="Roboto Light"/>
              <a:ea typeface="Roboto Light"/>
              <a:cs typeface="Roboto Light"/>
              <a:sym typeface="Roboto Light"/>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5" name="Shape 195"/>
        <p:cNvGrpSpPr/>
        <p:nvPr/>
      </p:nvGrpSpPr>
      <p:grpSpPr>
        <a:xfrm>
          <a:off x="0" y="0"/>
          <a:ext cx="0" cy="0"/>
          <a:chOff x="0" y="0"/>
          <a:chExt cx="0" cy="0"/>
        </a:xfrm>
      </p:grpSpPr>
      <p:sp>
        <p:nvSpPr>
          <p:cNvPr id="196" name="Google Shape;196;p27"/>
          <p:cNvSpPr txBox="1"/>
          <p:nvPr>
            <p:ph type="title"/>
          </p:nvPr>
        </p:nvSpPr>
        <p:spPr>
          <a:xfrm>
            <a:off x="548640" y="365125"/>
            <a:ext cx="10515600" cy="1005840"/>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2"/>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pic>
        <p:nvPicPr>
          <p:cNvPr id="197" name="Google Shape;197;p27"/>
          <p:cNvPicPr preferRelativeResize="0"/>
          <p:nvPr/>
        </p:nvPicPr>
        <p:blipFill rotWithShape="1">
          <a:blip r:embed="rId2">
            <a:alphaModFix/>
          </a:blip>
          <a:srcRect b="0" l="0" r="0" t="0"/>
          <a:stretch/>
        </p:blipFill>
        <p:spPr>
          <a:xfrm>
            <a:off x="11517235" y="138103"/>
            <a:ext cx="548640" cy="548640"/>
          </a:xfrm>
          <a:prstGeom prst="rect">
            <a:avLst/>
          </a:prstGeom>
          <a:noFill/>
          <a:ln>
            <a:noFill/>
          </a:ln>
        </p:spPr>
      </p:pic>
      <p:grpSp>
        <p:nvGrpSpPr>
          <p:cNvPr id="198" name="Google Shape;198;p27"/>
          <p:cNvGrpSpPr/>
          <p:nvPr/>
        </p:nvGrpSpPr>
        <p:grpSpPr>
          <a:xfrm>
            <a:off x="-32396" y="1065504"/>
            <a:ext cx="11155680" cy="471141"/>
            <a:chOff x="-32396" y="510525"/>
            <a:chExt cx="8486200" cy="358400"/>
          </a:xfrm>
        </p:grpSpPr>
        <p:sp>
          <p:nvSpPr>
            <p:cNvPr id="199" name="Google Shape;199;p27"/>
            <p:cNvSpPr/>
            <p:nvPr/>
          </p:nvSpPr>
          <p:spPr>
            <a:xfrm>
              <a:off x="-32396" y="510525"/>
              <a:ext cx="8486200" cy="243625"/>
            </a:xfrm>
            <a:custGeom>
              <a:rect b="b" l="l" r="r" t="t"/>
              <a:pathLst>
                <a:path extrusionOk="0" h="9745" w="339448">
                  <a:moveTo>
                    <a:pt x="0" y="9745"/>
                  </a:moveTo>
                  <a:lnTo>
                    <a:pt x="233225" y="9463"/>
                  </a:lnTo>
                  <a:lnTo>
                    <a:pt x="247843" y="43"/>
                  </a:lnTo>
                  <a:lnTo>
                    <a:pt x="339448" y="0"/>
                  </a:lnTo>
                </a:path>
              </a:pathLst>
            </a:custGeom>
            <a:noFill/>
            <a:ln cap="flat" cmpd="sng" w="9525">
              <a:solidFill>
                <a:schemeClr val="accent2"/>
              </a:solidFill>
              <a:prstDash val="solid"/>
              <a:round/>
              <a:headEnd len="sm" w="sm" type="none"/>
              <a:tailEnd len="med" w="med" type="oval"/>
            </a:ln>
          </p:spPr>
        </p:sp>
        <p:sp>
          <p:nvSpPr>
            <p:cNvPr id="200" name="Google Shape;200;p27"/>
            <p:cNvSpPr/>
            <p:nvPr/>
          </p:nvSpPr>
          <p:spPr>
            <a:xfrm>
              <a:off x="-8121" y="633400"/>
              <a:ext cx="8258825" cy="235525"/>
            </a:xfrm>
            <a:custGeom>
              <a:rect b="b" l="l" r="r" t="t"/>
              <a:pathLst>
                <a:path extrusionOk="0" h="9421" w="330353">
                  <a:moveTo>
                    <a:pt x="0" y="9421"/>
                  </a:moveTo>
                  <a:lnTo>
                    <a:pt x="235827" y="9420"/>
                  </a:lnTo>
                  <a:lnTo>
                    <a:pt x="250445" y="0"/>
                  </a:lnTo>
                  <a:lnTo>
                    <a:pt x="330353" y="1"/>
                  </a:lnTo>
                </a:path>
              </a:pathLst>
            </a:custGeom>
            <a:noFill/>
            <a:ln cap="flat" cmpd="sng" w="9525">
              <a:solidFill>
                <a:schemeClr val="accent2"/>
              </a:solidFill>
              <a:prstDash val="solid"/>
              <a:round/>
              <a:headEnd len="sm" w="sm" type="none"/>
              <a:tailEnd len="med" w="med" type="oval"/>
            </a:ln>
          </p:spPr>
        </p:sp>
      </p:grpSp>
      <p:sp>
        <p:nvSpPr>
          <p:cNvPr id="201" name="Google Shape;201;p27"/>
          <p:cNvSpPr txBox="1"/>
          <p:nvPr>
            <p:ph idx="12" type="sldNum"/>
          </p:nvPr>
        </p:nvSpPr>
        <p:spPr>
          <a:xfrm>
            <a:off x="9448800" y="6492876"/>
            <a:ext cx="2743200" cy="365125"/>
          </a:xfrm>
          <a:prstGeom prst="rect">
            <a:avLst/>
          </a:prstGeom>
          <a:noFill/>
          <a:ln>
            <a:noFill/>
          </a:ln>
        </p:spPr>
        <p:txBody>
          <a:bodyPr anchorCtr="0" anchor="ctr" bIns="60925" lIns="121900" spcFirstLastPara="1" rIns="121900" wrap="square" tIns="60925">
            <a:noAutofit/>
          </a:bodyPr>
          <a:lstStyle>
            <a:lvl1pPr indent="0" lvl="0"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1pPr>
            <a:lvl2pPr indent="0" lvl="1"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2pPr>
            <a:lvl3pPr indent="0" lvl="2"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3pPr>
            <a:lvl4pPr indent="0" lvl="3"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4pPr>
            <a:lvl5pPr indent="0" lvl="4"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5pPr>
            <a:lvl6pPr indent="0" lvl="5"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6pPr>
            <a:lvl7pPr indent="0" lvl="6"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7pPr>
            <a:lvl8pPr indent="0" lvl="7"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8pPr>
            <a:lvl9pPr indent="0" lvl="8"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A">
  <p:cSld name="Title Slide A">
    <p:bg>
      <p:bgPr>
        <a:solidFill>
          <a:schemeClr val="dk1"/>
        </a:solidFill>
      </p:bgPr>
    </p:bg>
    <p:spTree>
      <p:nvGrpSpPr>
        <p:cNvPr id="202" name="Shape 202"/>
        <p:cNvGrpSpPr/>
        <p:nvPr/>
      </p:nvGrpSpPr>
      <p:grpSpPr>
        <a:xfrm>
          <a:off x="0" y="0"/>
          <a:ext cx="0" cy="0"/>
          <a:chOff x="0" y="0"/>
          <a:chExt cx="0" cy="0"/>
        </a:xfrm>
      </p:grpSpPr>
      <p:pic>
        <p:nvPicPr>
          <p:cNvPr descr="A blue background with hexagons&#10;&#10;Description automatically generated with medium confidence" id="203" name="Google Shape;203;p2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04" name="Google Shape;204;p28"/>
          <p:cNvSpPr txBox="1"/>
          <p:nvPr>
            <p:ph type="ctrTitle"/>
          </p:nvPr>
        </p:nvSpPr>
        <p:spPr>
          <a:xfrm>
            <a:off x="1524000" y="4795728"/>
            <a:ext cx="9144000" cy="1147872"/>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chemeClr val="lt1"/>
              </a:buClr>
              <a:buSzPts val="4000"/>
              <a:buFont typeface="Helvetica Neue Light"/>
              <a:buNone/>
              <a:defRPr sz="3000">
                <a:solidFill>
                  <a:schemeClr val="lt1"/>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pic>
        <p:nvPicPr>
          <p:cNvPr descr="A picture containing circle, font, graphics, text&#10;&#10;Description automatically generated" id="205" name="Google Shape;205;p28"/>
          <p:cNvPicPr preferRelativeResize="0"/>
          <p:nvPr/>
        </p:nvPicPr>
        <p:blipFill rotWithShape="1">
          <a:blip r:embed="rId3">
            <a:alphaModFix/>
          </a:blip>
          <a:srcRect b="0" l="0" r="0" t="0"/>
          <a:stretch/>
        </p:blipFill>
        <p:spPr>
          <a:xfrm>
            <a:off x="3123517" y="1122363"/>
            <a:ext cx="5944967" cy="327621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
  <p:cSld name="Title Slide B">
    <p:bg>
      <p:bgPr>
        <a:solidFill>
          <a:schemeClr val="dk1"/>
        </a:solidFill>
      </p:bgPr>
    </p:bg>
    <p:spTree>
      <p:nvGrpSpPr>
        <p:cNvPr id="206" name="Shape 206"/>
        <p:cNvGrpSpPr/>
        <p:nvPr/>
      </p:nvGrpSpPr>
      <p:grpSpPr>
        <a:xfrm>
          <a:off x="0" y="0"/>
          <a:ext cx="0" cy="0"/>
          <a:chOff x="0" y="0"/>
          <a:chExt cx="0" cy="0"/>
        </a:xfrm>
      </p:grpSpPr>
      <p:pic>
        <p:nvPicPr>
          <p:cNvPr descr="A blue background with hexagons&#10;&#10;Description automatically generated with medium confidence" id="207" name="Google Shape;207;p2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08" name="Google Shape;208;p29"/>
          <p:cNvSpPr txBox="1"/>
          <p:nvPr>
            <p:ph type="ctrTitle"/>
          </p:nvPr>
        </p:nvSpPr>
        <p:spPr>
          <a:xfrm>
            <a:off x="1524000" y="3017520"/>
            <a:ext cx="9144000" cy="1907407"/>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chemeClr val="lt1"/>
              </a:buClr>
              <a:buSzPts val="6400"/>
              <a:buFont typeface="Helvetica Neue Light"/>
              <a:buNone/>
              <a:defRPr sz="4800">
                <a:solidFill>
                  <a:schemeClr val="lt1"/>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pic>
        <p:nvPicPr>
          <p:cNvPr descr="A picture containing circle, font, graphics, text&#10;&#10;Description automatically generated" id="209" name="Google Shape;209;p29"/>
          <p:cNvPicPr preferRelativeResize="0"/>
          <p:nvPr/>
        </p:nvPicPr>
        <p:blipFill rotWithShape="1">
          <a:blip r:embed="rId3">
            <a:alphaModFix/>
          </a:blip>
          <a:srcRect b="0" l="0" r="0" t="0"/>
          <a:stretch/>
        </p:blipFill>
        <p:spPr>
          <a:xfrm>
            <a:off x="4724400" y="822960"/>
            <a:ext cx="2743200" cy="151175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er Slide A">
  <p:cSld name="Divier Slide A">
    <p:bg>
      <p:bgPr>
        <a:solidFill>
          <a:schemeClr val="accent2"/>
        </a:solidFill>
      </p:bgPr>
    </p:bg>
    <p:spTree>
      <p:nvGrpSpPr>
        <p:cNvPr id="210" name="Shape 210"/>
        <p:cNvGrpSpPr/>
        <p:nvPr/>
      </p:nvGrpSpPr>
      <p:grpSpPr>
        <a:xfrm>
          <a:off x="0" y="0"/>
          <a:ext cx="0" cy="0"/>
          <a:chOff x="0" y="0"/>
          <a:chExt cx="0" cy="0"/>
        </a:xfrm>
      </p:grpSpPr>
      <p:pic>
        <p:nvPicPr>
          <p:cNvPr id="211" name="Google Shape;211;p30"/>
          <p:cNvPicPr preferRelativeResize="0"/>
          <p:nvPr/>
        </p:nvPicPr>
        <p:blipFill rotWithShape="1">
          <a:blip r:embed="rId2">
            <a:alphaModFix amt="8000"/>
          </a:blip>
          <a:srcRect b="10527" l="7936" r="14480" t="6521"/>
          <a:stretch/>
        </p:blipFill>
        <p:spPr>
          <a:xfrm>
            <a:off x="-1" y="0"/>
            <a:ext cx="12192001" cy="6858000"/>
          </a:xfrm>
          <a:prstGeom prst="rect">
            <a:avLst/>
          </a:prstGeom>
          <a:noFill/>
          <a:ln>
            <a:noFill/>
          </a:ln>
        </p:spPr>
      </p:pic>
      <p:sp>
        <p:nvSpPr>
          <p:cNvPr id="212" name="Google Shape;212;p30"/>
          <p:cNvSpPr txBox="1"/>
          <p:nvPr>
            <p:ph type="ctrTitle"/>
          </p:nvPr>
        </p:nvSpPr>
        <p:spPr>
          <a:xfrm>
            <a:off x="1524000" y="3017520"/>
            <a:ext cx="9144000" cy="1147872"/>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chemeClr val="lt1"/>
              </a:buClr>
              <a:buSzPts val="6400"/>
              <a:buFont typeface="Helvetica Neue Light"/>
              <a:buNone/>
              <a:defRPr sz="4800">
                <a:solidFill>
                  <a:schemeClr val="lt1"/>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pic>
        <p:nvPicPr>
          <p:cNvPr id="213" name="Google Shape;213;p30"/>
          <p:cNvPicPr preferRelativeResize="0"/>
          <p:nvPr/>
        </p:nvPicPr>
        <p:blipFill rotWithShape="1">
          <a:blip r:embed="rId3">
            <a:alphaModFix/>
          </a:blip>
          <a:srcRect b="0" l="0" r="0" t="0"/>
          <a:stretch/>
        </p:blipFill>
        <p:spPr>
          <a:xfrm>
            <a:off x="5537089" y="1325237"/>
            <a:ext cx="1072445" cy="1090507"/>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B">
  <p:cSld name="Divider Slide B">
    <p:bg>
      <p:bgPr>
        <a:solidFill>
          <a:schemeClr val="accent1"/>
        </a:solidFill>
      </p:bgPr>
    </p:bg>
    <p:spTree>
      <p:nvGrpSpPr>
        <p:cNvPr id="214" name="Shape 214"/>
        <p:cNvGrpSpPr/>
        <p:nvPr/>
      </p:nvGrpSpPr>
      <p:grpSpPr>
        <a:xfrm>
          <a:off x="0" y="0"/>
          <a:ext cx="0" cy="0"/>
          <a:chOff x="0" y="0"/>
          <a:chExt cx="0" cy="0"/>
        </a:xfrm>
      </p:grpSpPr>
      <p:pic>
        <p:nvPicPr>
          <p:cNvPr id="215" name="Google Shape;215;p31"/>
          <p:cNvPicPr preferRelativeResize="0"/>
          <p:nvPr/>
        </p:nvPicPr>
        <p:blipFill rotWithShape="1">
          <a:blip r:embed="rId2">
            <a:alphaModFix/>
          </a:blip>
          <a:srcRect b="10527" l="7936" r="14480" t="6521"/>
          <a:stretch/>
        </p:blipFill>
        <p:spPr>
          <a:xfrm>
            <a:off x="-1" y="0"/>
            <a:ext cx="12192001" cy="6858000"/>
          </a:xfrm>
          <a:prstGeom prst="rect">
            <a:avLst/>
          </a:prstGeom>
          <a:noFill/>
          <a:ln>
            <a:noFill/>
          </a:ln>
        </p:spPr>
      </p:pic>
      <p:sp>
        <p:nvSpPr>
          <p:cNvPr id="216" name="Google Shape;216;p31"/>
          <p:cNvSpPr txBox="1"/>
          <p:nvPr>
            <p:ph type="ctrTitle"/>
          </p:nvPr>
        </p:nvSpPr>
        <p:spPr>
          <a:xfrm>
            <a:off x="1524000" y="3017520"/>
            <a:ext cx="9144000" cy="1147872"/>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chemeClr val="lt1"/>
              </a:buClr>
              <a:buSzPts val="6400"/>
              <a:buFont typeface="Helvetica Neue Light"/>
              <a:buNone/>
              <a:defRPr sz="4800">
                <a:solidFill>
                  <a:schemeClr val="lt1"/>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pic>
        <p:nvPicPr>
          <p:cNvPr id="217" name="Google Shape;217;p31"/>
          <p:cNvPicPr preferRelativeResize="0"/>
          <p:nvPr/>
        </p:nvPicPr>
        <p:blipFill rotWithShape="1">
          <a:blip r:embed="rId3">
            <a:alphaModFix/>
          </a:blip>
          <a:srcRect b="0" l="0" r="0" t="0"/>
          <a:stretch/>
        </p:blipFill>
        <p:spPr>
          <a:xfrm>
            <a:off x="5537089" y="1325237"/>
            <a:ext cx="1072445" cy="109050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er Slide A">
  <p:cSld name="Divier Slide A">
    <p:bg>
      <p:bgPr>
        <a:solidFill>
          <a:schemeClr val="accent2"/>
        </a:solidFill>
      </p:bgPr>
    </p:bg>
    <p:spTree>
      <p:nvGrpSpPr>
        <p:cNvPr id="17" name="Shape 17"/>
        <p:cNvGrpSpPr/>
        <p:nvPr/>
      </p:nvGrpSpPr>
      <p:grpSpPr>
        <a:xfrm>
          <a:off x="0" y="0"/>
          <a:ext cx="0" cy="0"/>
          <a:chOff x="0" y="0"/>
          <a:chExt cx="0" cy="0"/>
        </a:xfrm>
      </p:grpSpPr>
      <p:pic>
        <p:nvPicPr>
          <p:cNvPr id="18" name="Google Shape;18;p4"/>
          <p:cNvPicPr preferRelativeResize="0"/>
          <p:nvPr/>
        </p:nvPicPr>
        <p:blipFill rotWithShape="1">
          <a:blip r:embed="rId2">
            <a:alphaModFix amt="8000"/>
          </a:blip>
          <a:srcRect b="10528" l="7936" r="14480" t="6521"/>
          <a:stretch/>
        </p:blipFill>
        <p:spPr>
          <a:xfrm>
            <a:off x="-1" y="0"/>
            <a:ext cx="12192001" cy="6858000"/>
          </a:xfrm>
          <a:prstGeom prst="rect">
            <a:avLst/>
          </a:prstGeom>
          <a:noFill/>
          <a:ln>
            <a:noFill/>
          </a:ln>
        </p:spPr>
      </p:pic>
      <p:sp>
        <p:nvSpPr>
          <p:cNvPr id="19" name="Google Shape;19;p4"/>
          <p:cNvSpPr txBox="1"/>
          <p:nvPr>
            <p:ph type="ctrTitle"/>
          </p:nvPr>
        </p:nvSpPr>
        <p:spPr>
          <a:xfrm>
            <a:off x="1524000" y="3017520"/>
            <a:ext cx="9144000" cy="1147872"/>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chemeClr val="lt1"/>
              </a:buClr>
              <a:buSzPts val="4800"/>
              <a:buFont typeface="Helvetica Neue Light"/>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0" name="Google Shape;20;p4"/>
          <p:cNvPicPr preferRelativeResize="0"/>
          <p:nvPr/>
        </p:nvPicPr>
        <p:blipFill rotWithShape="1">
          <a:blip r:embed="rId3">
            <a:alphaModFix/>
          </a:blip>
          <a:srcRect b="0" l="0" r="0" t="0"/>
          <a:stretch/>
        </p:blipFill>
        <p:spPr>
          <a:xfrm>
            <a:off x="5537089" y="1325236"/>
            <a:ext cx="1072445" cy="1090507"/>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C">
  <p:cSld name="Divider Slide C">
    <p:bg>
      <p:bgPr>
        <a:solidFill>
          <a:schemeClr val="accent4"/>
        </a:solidFill>
      </p:bgPr>
    </p:bg>
    <p:spTree>
      <p:nvGrpSpPr>
        <p:cNvPr id="218" name="Shape 218"/>
        <p:cNvGrpSpPr/>
        <p:nvPr/>
      </p:nvGrpSpPr>
      <p:grpSpPr>
        <a:xfrm>
          <a:off x="0" y="0"/>
          <a:ext cx="0" cy="0"/>
          <a:chOff x="0" y="0"/>
          <a:chExt cx="0" cy="0"/>
        </a:xfrm>
      </p:grpSpPr>
      <p:pic>
        <p:nvPicPr>
          <p:cNvPr id="219" name="Google Shape;219;p32"/>
          <p:cNvPicPr preferRelativeResize="0"/>
          <p:nvPr/>
        </p:nvPicPr>
        <p:blipFill rotWithShape="1">
          <a:blip r:embed="rId2">
            <a:alphaModFix amt="40000"/>
          </a:blip>
          <a:srcRect b="10527" l="7936" r="14480" t="6521"/>
          <a:stretch/>
        </p:blipFill>
        <p:spPr>
          <a:xfrm>
            <a:off x="-1" y="0"/>
            <a:ext cx="12192001" cy="6858000"/>
          </a:xfrm>
          <a:prstGeom prst="rect">
            <a:avLst/>
          </a:prstGeom>
          <a:noFill/>
          <a:ln>
            <a:noFill/>
          </a:ln>
        </p:spPr>
      </p:pic>
      <p:sp>
        <p:nvSpPr>
          <p:cNvPr id="220" name="Google Shape;220;p32"/>
          <p:cNvSpPr txBox="1"/>
          <p:nvPr>
            <p:ph type="ctrTitle"/>
          </p:nvPr>
        </p:nvSpPr>
        <p:spPr>
          <a:xfrm>
            <a:off x="1524000" y="3017520"/>
            <a:ext cx="9144000" cy="1147872"/>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chemeClr val="lt1"/>
              </a:buClr>
              <a:buSzPts val="6400"/>
              <a:buFont typeface="Helvetica Neue Light"/>
              <a:buNone/>
              <a:defRPr sz="4800">
                <a:solidFill>
                  <a:schemeClr val="lt1"/>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pic>
        <p:nvPicPr>
          <p:cNvPr id="221" name="Google Shape;221;p32"/>
          <p:cNvPicPr preferRelativeResize="0"/>
          <p:nvPr/>
        </p:nvPicPr>
        <p:blipFill rotWithShape="1">
          <a:blip r:embed="rId3">
            <a:alphaModFix/>
          </a:blip>
          <a:srcRect b="0" l="0" r="0" t="0"/>
          <a:stretch/>
        </p:blipFill>
        <p:spPr>
          <a:xfrm>
            <a:off x="5537089" y="1325237"/>
            <a:ext cx="1072445" cy="1090507"/>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222" name="Shape 222"/>
        <p:cNvGrpSpPr/>
        <p:nvPr/>
      </p:nvGrpSpPr>
      <p:grpSpPr>
        <a:xfrm>
          <a:off x="0" y="0"/>
          <a:ext cx="0" cy="0"/>
          <a:chOff x="0" y="0"/>
          <a:chExt cx="0" cy="0"/>
        </a:xfrm>
      </p:grpSpPr>
      <p:sp>
        <p:nvSpPr>
          <p:cNvPr id="223" name="Google Shape;223;p33"/>
          <p:cNvSpPr txBox="1"/>
          <p:nvPr>
            <p:ph type="title"/>
          </p:nvPr>
        </p:nvSpPr>
        <p:spPr>
          <a:xfrm>
            <a:off x="548640" y="365125"/>
            <a:ext cx="10515600" cy="1005840"/>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2"/>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24" name="Google Shape;224;p33"/>
          <p:cNvSpPr txBox="1"/>
          <p:nvPr>
            <p:ph idx="1" type="body"/>
          </p:nvPr>
        </p:nvSpPr>
        <p:spPr>
          <a:xfrm>
            <a:off x="548640" y="1825625"/>
            <a:ext cx="10515600" cy="4351339"/>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a:lvl1pPr>
            <a:lvl2pPr indent="-381000" lvl="1" marL="914400" algn="l">
              <a:lnSpc>
                <a:spcPct val="90000"/>
              </a:lnSpc>
              <a:spcBef>
                <a:spcPts val="500"/>
              </a:spcBef>
              <a:spcAft>
                <a:spcPts val="0"/>
              </a:spcAft>
              <a:buClr>
                <a:schemeClr val="dk1"/>
              </a:buClr>
              <a:buSzPts val="2400"/>
              <a:buChar char="•"/>
              <a:defRPr/>
            </a:lvl2pPr>
            <a:lvl3pPr indent="-381000" lvl="2" marL="1371600" algn="l">
              <a:lnSpc>
                <a:spcPct val="90000"/>
              </a:lnSpc>
              <a:spcBef>
                <a:spcPts val="500"/>
              </a:spcBef>
              <a:spcAft>
                <a:spcPts val="0"/>
              </a:spcAft>
              <a:buClr>
                <a:schemeClr val="dk1"/>
              </a:buClr>
              <a:buSzPts val="2400"/>
              <a:buChar char="•"/>
              <a:defRPr/>
            </a:lvl3pPr>
            <a:lvl4pPr indent="-381000" lvl="3" marL="1828800" algn="l">
              <a:lnSpc>
                <a:spcPct val="90000"/>
              </a:lnSpc>
              <a:spcBef>
                <a:spcPts val="500"/>
              </a:spcBef>
              <a:spcAft>
                <a:spcPts val="0"/>
              </a:spcAft>
              <a:buClr>
                <a:schemeClr val="dk1"/>
              </a:buClr>
              <a:buSzPts val="2400"/>
              <a:buChar char="•"/>
              <a:defRPr/>
            </a:lvl4pPr>
            <a:lvl5pPr indent="-381000" lvl="4" marL="2286000" algn="l">
              <a:lnSpc>
                <a:spcPct val="90000"/>
              </a:lnSpc>
              <a:spcBef>
                <a:spcPts val="500"/>
              </a:spcBef>
              <a:spcAft>
                <a:spcPts val="0"/>
              </a:spcAft>
              <a:buClr>
                <a:schemeClr val="dk1"/>
              </a:buClr>
              <a:buSzPts val="2400"/>
              <a:buChar char="•"/>
              <a:defRPr/>
            </a:lvl5pPr>
            <a:lvl6pPr indent="-381000" lvl="5" marL="2743200" algn="l">
              <a:lnSpc>
                <a:spcPct val="90000"/>
              </a:lnSpc>
              <a:spcBef>
                <a:spcPts val="500"/>
              </a:spcBef>
              <a:spcAft>
                <a:spcPts val="0"/>
              </a:spcAft>
              <a:buClr>
                <a:schemeClr val="dk1"/>
              </a:buClr>
              <a:buSzPts val="2400"/>
              <a:buChar char="•"/>
              <a:defRPr/>
            </a:lvl6pPr>
            <a:lvl7pPr indent="-381000" lvl="6" marL="3200400" algn="l">
              <a:lnSpc>
                <a:spcPct val="90000"/>
              </a:lnSpc>
              <a:spcBef>
                <a:spcPts val="500"/>
              </a:spcBef>
              <a:spcAft>
                <a:spcPts val="0"/>
              </a:spcAft>
              <a:buClr>
                <a:schemeClr val="dk1"/>
              </a:buClr>
              <a:buSzPts val="2400"/>
              <a:buChar char="•"/>
              <a:defRPr/>
            </a:lvl7pPr>
            <a:lvl8pPr indent="-381000" lvl="7" marL="3657600" algn="l">
              <a:lnSpc>
                <a:spcPct val="90000"/>
              </a:lnSpc>
              <a:spcBef>
                <a:spcPts val="500"/>
              </a:spcBef>
              <a:spcAft>
                <a:spcPts val="0"/>
              </a:spcAft>
              <a:buClr>
                <a:schemeClr val="dk1"/>
              </a:buClr>
              <a:buSzPts val="2400"/>
              <a:buChar char="•"/>
              <a:defRPr/>
            </a:lvl8pPr>
            <a:lvl9pPr indent="-381000" lvl="8" marL="4114800" algn="l">
              <a:lnSpc>
                <a:spcPct val="90000"/>
              </a:lnSpc>
              <a:spcBef>
                <a:spcPts val="500"/>
              </a:spcBef>
              <a:spcAft>
                <a:spcPts val="0"/>
              </a:spcAft>
              <a:buClr>
                <a:schemeClr val="dk1"/>
              </a:buClr>
              <a:buSzPts val="2400"/>
              <a:buChar char="•"/>
              <a:defRPr/>
            </a:lvl9pPr>
          </a:lstStyle>
          <a:p/>
        </p:txBody>
      </p:sp>
      <p:grpSp>
        <p:nvGrpSpPr>
          <p:cNvPr id="225" name="Google Shape;225;p33"/>
          <p:cNvGrpSpPr/>
          <p:nvPr/>
        </p:nvGrpSpPr>
        <p:grpSpPr>
          <a:xfrm>
            <a:off x="-32396" y="1065504"/>
            <a:ext cx="11155680" cy="471141"/>
            <a:chOff x="-32396" y="510525"/>
            <a:chExt cx="8486200" cy="358400"/>
          </a:xfrm>
        </p:grpSpPr>
        <p:sp>
          <p:nvSpPr>
            <p:cNvPr id="226" name="Google Shape;226;p33"/>
            <p:cNvSpPr/>
            <p:nvPr/>
          </p:nvSpPr>
          <p:spPr>
            <a:xfrm>
              <a:off x="-32396" y="510525"/>
              <a:ext cx="8486200" cy="243625"/>
            </a:xfrm>
            <a:custGeom>
              <a:rect b="b" l="l" r="r" t="t"/>
              <a:pathLst>
                <a:path extrusionOk="0" h="9745" w="339448">
                  <a:moveTo>
                    <a:pt x="0" y="9745"/>
                  </a:moveTo>
                  <a:lnTo>
                    <a:pt x="233225" y="9463"/>
                  </a:lnTo>
                  <a:lnTo>
                    <a:pt x="247843" y="43"/>
                  </a:lnTo>
                  <a:lnTo>
                    <a:pt x="339448" y="0"/>
                  </a:lnTo>
                </a:path>
              </a:pathLst>
            </a:custGeom>
            <a:noFill/>
            <a:ln cap="flat" cmpd="sng" w="9525">
              <a:solidFill>
                <a:schemeClr val="accent2"/>
              </a:solidFill>
              <a:prstDash val="solid"/>
              <a:round/>
              <a:headEnd len="sm" w="sm" type="none"/>
              <a:tailEnd len="med" w="med" type="oval"/>
            </a:ln>
          </p:spPr>
        </p:sp>
        <p:sp>
          <p:nvSpPr>
            <p:cNvPr id="227" name="Google Shape;227;p33"/>
            <p:cNvSpPr/>
            <p:nvPr/>
          </p:nvSpPr>
          <p:spPr>
            <a:xfrm>
              <a:off x="-8121" y="633400"/>
              <a:ext cx="8258825" cy="235525"/>
            </a:xfrm>
            <a:custGeom>
              <a:rect b="b" l="l" r="r" t="t"/>
              <a:pathLst>
                <a:path extrusionOk="0" h="9421" w="330353">
                  <a:moveTo>
                    <a:pt x="0" y="9421"/>
                  </a:moveTo>
                  <a:lnTo>
                    <a:pt x="235827" y="9420"/>
                  </a:lnTo>
                  <a:lnTo>
                    <a:pt x="250445" y="0"/>
                  </a:lnTo>
                  <a:lnTo>
                    <a:pt x="330353" y="1"/>
                  </a:lnTo>
                </a:path>
              </a:pathLst>
            </a:custGeom>
            <a:noFill/>
            <a:ln cap="flat" cmpd="sng" w="9525">
              <a:solidFill>
                <a:schemeClr val="accent2"/>
              </a:solidFill>
              <a:prstDash val="solid"/>
              <a:round/>
              <a:headEnd len="sm" w="sm" type="none"/>
              <a:tailEnd len="med" w="med" type="oval"/>
            </a:ln>
          </p:spPr>
        </p:sp>
      </p:grpSp>
      <p:pic>
        <p:nvPicPr>
          <p:cNvPr id="228" name="Google Shape;228;p33"/>
          <p:cNvPicPr preferRelativeResize="0"/>
          <p:nvPr/>
        </p:nvPicPr>
        <p:blipFill rotWithShape="1">
          <a:blip r:embed="rId2">
            <a:alphaModFix/>
          </a:blip>
          <a:srcRect b="0" l="0" r="0" t="0"/>
          <a:stretch/>
        </p:blipFill>
        <p:spPr>
          <a:xfrm>
            <a:off x="11517235" y="138103"/>
            <a:ext cx="548640" cy="548640"/>
          </a:xfrm>
          <a:prstGeom prst="rect">
            <a:avLst/>
          </a:prstGeom>
          <a:noFill/>
          <a:ln>
            <a:noFill/>
          </a:ln>
        </p:spPr>
      </p:pic>
      <p:sp>
        <p:nvSpPr>
          <p:cNvPr id="229" name="Google Shape;229;p33"/>
          <p:cNvSpPr txBox="1"/>
          <p:nvPr>
            <p:ph idx="12" type="sldNum"/>
          </p:nvPr>
        </p:nvSpPr>
        <p:spPr>
          <a:xfrm>
            <a:off x="9448800" y="6492876"/>
            <a:ext cx="2743200" cy="365125"/>
          </a:xfrm>
          <a:prstGeom prst="rect">
            <a:avLst/>
          </a:prstGeom>
          <a:noFill/>
          <a:ln>
            <a:noFill/>
          </a:ln>
        </p:spPr>
        <p:txBody>
          <a:bodyPr anchorCtr="0" anchor="ctr" bIns="60925" lIns="121900" spcFirstLastPara="1" rIns="121900" wrap="square" tIns="60925">
            <a:noAutofit/>
          </a:bodyPr>
          <a:lstStyle>
            <a:lvl1pPr indent="0" lvl="0"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1pPr>
            <a:lvl2pPr indent="0" lvl="1"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2pPr>
            <a:lvl3pPr indent="0" lvl="2"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3pPr>
            <a:lvl4pPr indent="0" lvl="3"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4pPr>
            <a:lvl5pPr indent="0" lvl="4"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5pPr>
            <a:lvl6pPr indent="0" lvl="5"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6pPr>
            <a:lvl7pPr indent="0" lvl="6"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7pPr>
            <a:lvl8pPr indent="0" lvl="7"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8pPr>
            <a:lvl9pPr indent="0" lvl="8"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230" name="Shape 230"/>
        <p:cNvGrpSpPr/>
        <p:nvPr/>
      </p:nvGrpSpPr>
      <p:grpSpPr>
        <a:xfrm>
          <a:off x="0" y="0"/>
          <a:ext cx="0" cy="0"/>
          <a:chOff x="0" y="0"/>
          <a:chExt cx="0" cy="0"/>
        </a:xfrm>
      </p:grpSpPr>
      <p:grpSp>
        <p:nvGrpSpPr>
          <p:cNvPr id="231" name="Google Shape;231;p34"/>
          <p:cNvGrpSpPr/>
          <p:nvPr/>
        </p:nvGrpSpPr>
        <p:grpSpPr>
          <a:xfrm>
            <a:off x="-32396" y="1065504"/>
            <a:ext cx="11155680" cy="471141"/>
            <a:chOff x="-32396" y="510525"/>
            <a:chExt cx="8486200" cy="358400"/>
          </a:xfrm>
        </p:grpSpPr>
        <p:sp>
          <p:nvSpPr>
            <p:cNvPr id="232" name="Google Shape;232;p34"/>
            <p:cNvSpPr/>
            <p:nvPr/>
          </p:nvSpPr>
          <p:spPr>
            <a:xfrm>
              <a:off x="-32396" y="510525"/>
              <a:ext cx="8486200" cy="243625"/>
            </a:xfrm>
            <a:custGeom>
              <a:rect b="b" l="l" r="r" t="t"/>
              <a:pathLst>
                <a:path extrusionOk="0" h="9745" w="339448">
                  <a:moveTo>
                    <a:pt x="0" y="9745"/>
                  </a:moveTo>
                  <a:lnTo>
                    <a:pt x="233225" y="9463"/>
                  </a:lnTo>
                  <a:lnTo>
                    <a:pt x="247843" y="43"/>
                  </a:lnTo>
                  <a:lnTo>
                    <a:pt x="339448" y="0"/>
                  </a:lnTo>
                </a:path>
              </a:pathLst>
            </a:custGeom>
            <a:noFill/>
            <a:ln cap="flat" cmpd="sng" w="9525">
              <a:solidFill>
                <a:schemeClr val="accent2"/>
              </a:solidFill>
              <a:prstDash val="solid"/>
              <a:round/>
              <a:headEnd len="sm" w="sm" type="none"/>
              <a:tailEnd len="med" w="med" type="oval"/>
            </a:ln>
          </p:spPr>
        </p:sp>
        <p:sp>
          <p:nvSpPr>
            <p:cNvPr id="233" name="Google Shape;233;p34"/>
            <p:cNvSpPr/>
            <p:nvPr/>
          </p:nvSpPr>
          <p:spPr>
            <a:xfrm>
              <a:off x="-8121" y="633400"/>
              <a:ext cx="8258825" cy="235525"/>
            </a:xfrm>
            <a:custGeom>
              <a:rect b="b" l="l" r="r" t="t"/>
              <a:pathLst>
                <a:path extrusionOk="0" h="9421" w="330353">
                  <a:moveTo>
                    <a:pt x="0" y="9421"/>
                  </a:moveTo>
                  <a:lnTo>
                    <a:pt x="235827" y="9420"/>
                  </a:lnTo>
                  <a:lnTo>
                    <a:pt x="250445" y="0"/>
                  </a:lnTo>
                  <a:lnTo>
                    <a:pt x="330353" y="1"/>
                  </a:lnTo>
                </a:path>
              </a:pathLst>
            </a:custGeom>
            <a:noFill/>
            <a:ln cap="flat" cmpd="sng" w="9525">
              <a:solidFill>
                <a:schemeClr val="accent2"/>
              </a:solidFill>
              <a:prstDash val="solid"/>
              <a:round/>
              <a:headEnd len="sm" w="sm" type="none"/>
              <a:tailEnd len="med" w="med" type="oval"/>
            </a:ln>
          </p:spPr>
        </p:sp>
      </p:grpSp>
      <p:sp>
        <p:nvSpPr>
          <p:cNvPr id="234" name="Google Shape;234;p34"/>
          <p:cNvSpPr txBox="1"/>
          <p:nvPr>
            <p:ph type="title"/>
          </p:nvPr>
        </p:nvSpPr>
        <p:spPr>
          <a:xfrm>
            <a:off x="548640" y="365125"/>
            <a:ext cx="10515600" cy="1005840"/>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2"/>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pic>
        <p:nvPicPr>
          <p:cNvPr id="235" name="Google Shape;235;p34"/>
          <p:cNvPicPr preferRelativeResize="0"/>
          <p:nvPr/>
        </p:nvPicPr>
        <p:blipFill rotWithShape="1">
          <a:blip r:embed="rId2">
            <a:alphaModFix/>
          </a:blip>
          <a:srcRect b="0" l="0" r="0" t="0"/>
          <a:stretch/>
        </p:blipFill>
        <p:spPr>
          <a:xfrm>
            <a:off x="11517235" y="138103"/>
            <a:ext cx="548640" cy="548640"/>
          </a:xfrm>
          <a:prstGeom prst="rect">
            <a:avLst/>
          </a:prstGeom>
          <a:noFill/>
          <a:ln>
            <a:noFill/>
          </a:ln>
        </p:spPr>
      </p:pic>
      <p:sp>
        <p:nvSpPr>
          <p:cNvPr id="236" name="Google Shape;236;p34"/>
          <p:cNvSpPr txBox="1"/>
          <p:nvPr>
            <p:ph idx="1" type="body"/>
          </p:nvPr>
        </p:nvSpPr>
        <p:spPr>
          <a:xfrm>
            <a:off x="548640" y="1825625"/>
            <a:ext cx="10515600" cy="4572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dk1"/>
              </a:buClr>
              <a:buSzPts val="2700"/>
              <a:buNone/>
              <a:defRPr b="1" i="0" sz="20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dk1"/>
              </a:buClr>
              <a:buSzPts val="2700"/>
              <a:buNone/>
              <a:defRPr b="1" sz="2000"/>
            </a:lvl2pPr>
            <a:lvl3pPr indent="-228600" lvl="2" marL="1371600" algn="l">
              <a:lnSpc>
                <a:spcPct val="90000"/>
              </a:lnSpc>
              <a:spcBef>
                <a:spcPts val="500"/>
              </a:spcBef>
              <a:spcAft>
                <a:spcPts val="0"/>
              </a:spcAft>
              <a:buClr>
                <a:schemeClr val="dk1"/>
              </a:buClr>
              <a:buSzPts val="2400"/>
              <a:buNone/>
              <a:defRPr b="1" sz="1800"/>
            </a:lvl3pPr>
            <a:lvl4pPr indent="-228600" lvl="3" marL="1828800" algn="l">
              <a:lnSpc>
                <a:spcPct val="90000"/>
              </a:lnSpc>
              <a:spcBef>
                <a:spcPts val="500"/>
              </a:spcBef>
              <a:spcAft>
                <a:spcPts val="0"/>
              </a:spcAft>
              <a:buClr>
                <a:schemeClr val="dk1"/>
              </a:buClr>
              <a:buSzPts val="2100"/>
              <a:buNone/>
              <a:defRPr b="1" sz="1600"/>
            </a:lvl4pPr>
            <a:lvl5pPr indent="-228600" lvl="4" marL="2286000" algn="l">
              <a:lnSpc>
                <a:spcPct val="90000"/>
              </a:lnSpc>
              <a:spcBef>
                <a:spcPts val="500"/>
              </a:spcBef>
              <a:spcAft>
                <a:spcPts val="0"/>
              </a:spcAft>
              <a:buClr>
                <a:schemeClr val="dk1"/>
              </a:buClr>
              <a:buSzPts val="2100"/>
              <a:buNone/>
              <a:defRPr b="1" sz="1600"/>
            </a:lvl5pPr>
            <a:lvl6pPr indent="-228600" lvl="5" marL="2743200" algn="l">
              <a:lnSpc>
                <a:spcPct val="90000"/>
              </a:lnSpc>
              <a:spcBef>
                <a:spcPts val="500"/>
              </a:spcBef>
              <a:spcAft>
                <a:spcPts val="0"/>
              </a:spcAft>
              <a:buClr>
                <a:schemeClr val="dk1"/>
              </a:buClr>
              <a:buSzPts val="2100"/>
              <a:buNone/>
              <a:defRPr b="1" sz="1600"/>
            </a:lvl6pPr>
            <a:lvl7pPr indent="-228600" lvl="6" marL="3200400" algn="l">
              <a:lnSpc>
                <a:spcPct val="90000"/>
              </a:lnSpc>
              <a:spcBef>
                <a:spcPts val="500"/>
              </a:spcBef>
              <a:spcAft>
                <a:spcPts val="0"/>
              </a:spcAft>
              <a:buClr>
                <a:schemeClr val="dk1"/>
              </a:buClr>
              <a:buSzPts val="2100"/>
              <a:buNone/>
              <a:defRPr b="1" sz="1600"/>
            </a:lvl7pPr>
            <a:lvl8pPr indent="-228600" lvl="7" marL="3657600" algn="l">
              <a:lnSpc>
                <a:spcPct val="90000"/>
              </a:lnSpc>
              <a:spcBef>
                <a:spcPts val="500"/>
              </a:spcBef>
              <a:spcAft>
                <a:spcPts val="0"/>
              </a:spcAft>
              <a:buClr>
                <a:schemeClr val="dk1"/>
              </a:buClr>
              <a:buSzPts val="2100"/>
              <a:buNone/>
              <a:defRPr b="1" sz="1600"/>
            </a:lvl8pPr>
            <a:lvl9pPr indent="-228600" lvl="8" marL="4114800" algn="l">
              <a:lnSpc>
                <a:spcPct val="90000"/>
              </a:lnSpc>
              <a:spcBef>
                <a:spcPts val="500"/>
              </a:spcBef>
              <a:spcAft>
                <a:spcPts val="0"/>
              </a:spcAft>
              <a:buClr>
                <a:schemeClr val="dk1"/>
              </a:buClr>
              <a:buSzPts val="2100"/>
              <a:buNone/>
              <a:defRPr b="1" sz="1600"/>
            </a:lvl9pPr>
          </a:lstStyle>
          <a:p/>
        </p:txBody>
      </p:sp>
      <p:sp>
        <p:nvSpPr>
          <p:cNvPr id="237" name="Google Shape;237;p34"/>
          <p:cNvSpPr txBox="1"/>
          <p:nvPr>
            <p:ph idx="2" type="body"/>
          </p:nvPr>
        </p:nvSpPr>
        <p:spPr>
          <a:xfrm>
            <a:off x="548640" y="2377440"/>
            <a:ext cx="10515600" cy="3684588"/>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a:lvl1pPr>
            <a:lvl2pPr indent="-381000" lvl="1" marL="914400" algn="l">
              <a:lnSpc>
                <a:spcPct val="90000"/>
              </a:lnSpc>
              <a:spcBef>
                <a:spcPts val="500"/>
              </a:spcBef>
              <a:spcAft>
                <a:spcPts val="0"/>
              </a:spcAft>
              <a:buClr>
                <a:schemeClr val="dk1"/>
              </a:buClr>
              <a:buSzPts val="2400"/>
              <a:buChar char="•"/>
              <a:defRPr/>
            </a:lvl2pPr>
            <a:lvl3pPr indent="-381000" lvl="2" marL="1371600" algn="l">
              <a:lnSpc>
                <a:spcPct val="90000"/>
              </a:lnSpc>
              <a:spcBef>
                <a:spcPts val="500"/>
              </a:spcBef>
              <a:spcAft>
                <a:spcPts val="0"/>
              </a:spcAft>
              <a:buClr>
                <a:schemeClr val="dk1"/>
              </a:buClr>
              <a:buSzPts val="2400"/>
              <a:buChar char="•"/>
              <a:defRPr/>
            </a:lvl3pPr>
            <a:lvl4pPr indent="-381000" lvl="3" marL="1828800" algn="l">
              <a:lnSpc>
                <a:spcPct val="90000"/>
              </a:lnSpc>
              <a:spcBef>
                <a:spcPts val="500"/>
              </a:spcBef>
              <a:spcAft>
                <a:spcPts val="0"/>
              </a:spcAft>
              <a:buClr>
                <a:schemeClr val="dk1"/>
              </a:buClr>
              <a:buSzPts val="2400"/>
              <a:buChar char="•"/>
              <a:defRPr/>
            </a:lvl4pPr>
            <a:lvl5pPr indent="-381000" lvl="4" marL="2286000" algn="l">
              <a:lnSpc>
                <a:spcPct val="90000"/>
              </a:lnSpc>
              <a:spcBef>
                <a:spcPts val="500"/>
              </a:spcBef>
              <a:spcAft>
                <a:spcPts val="0"/>
              </a:spcAft>
              <a:buClr>
                <a:schemeClr val="dk1"/>
              </a:buClr>
              <a:buSzPts val="2400"/>
              <a:buChar char="•"/>
              <a:defRPr/>
            </a:lvl5pPr>
            <a:lvl6pPr indent="-381000" lvl="5" marL="2743200" algn="l">
              <a:lnSpc>
                <a:spcPct val="90000"/>
              </a:lnSpc>
              <a:spcBef>
                <a:spcPts val="500"/>
              </a:spcBef>
              <a:spcAft>
                <a:spcPts val="0"/>
              </a:spcAft>
              <a:buClr>
                <a:schemeClr val="dk1"/>
              </a:buClr>
              <a:buSzPts val="2400"/>
              <a:buChar char="•"/>
              <a:defRPr/>
            </a:lvl6pPr>
            <a:lvl7pPr indent="-381000" lvl="6" marL="3200400" algn="l">
              <a:lnSpc>
                <a:spcPct val="90000"/>
              </a:lnSpc>
              <a:spcBef>
                <a:spcPts val="500"/>
              </a:spcBef>
              <a:spcAft>
                <a:spcPts val="0"/>
              </a:spcAft>
              <a:buClr>
                <a:schemeClr val="dk1"/>
              </a:buClr>
              <a:buSzPts val="2400"/>
              <a:buChar char="•"/>
              <a:defRPr/>
            </a:lvl7pPr>
            <a:lvl8pPr indent="-381000" lvl="7" marL="3657600" algn="l">
              <a:lnSpc>
                <a:spcPct val="90000"/>
              </a:lnSpc>
              <a:spcBef>
                <a:spcPts val="500"/>
              </a:spcBef>
              <a:spcAft>
                <a:spcPts val="0"/>
              </a:spcAft>
              <a:buClr>
                <a:schemeClr val="dk1"/>
              </a:buClr>
              <a:buSzPts val="2400"/>
              <a:buChar char="•"/>
              <a:defRPr/>
            </a:lvl8pPr>
            <a:lvl9pPr indent="-381000" lvl="8" marL="4114800" algn="l">
              <a:lnSpc>
                <a:spcPct val="90000"/>
              </a:lnSpc>
              <a:spcBef>
                <a:spcPts val="500"/>
              </a:spcBef>
              <a:spcAft>
                <a:spcPts val="0"/>
              </a:spcAft>
              <a:buClr>
                <a:schemeClr val="dk1"/>
              </a:buClr>
              <a:buSzPts val="2400"/>
              <a:buChar char="•"/>
              <a:defRPr/>
            </a:lvl9pPr>
          </a:lstStyle>
          <a:p/>
        </p:txBody>
      </p:sp>
      <p:sp>
        <p:nvSpPr>
          <p:cNvPr id="238" name="Google Shape;238;p34"/>
          <p:cNvSpPr txBox="1"/>
          <p:nvPr>
            <p:ph idx="12" type="sldNum"/>
          </p:nvPr>
        </p:nvSpPr>
        <p:spPr>
          <a:xfrm>
            <a:off x="9448800" y="6492876"/>
            <a:ext cx="2743200" cy="365125"/>
          </a:xfrm>
          <a:prstGeom prst="rect">
            <a:avLst/>
          </a:prstGeom>
          <a:noFill/>
          <a:ln>
            <a:noFill/>
          </a:ln>
        </p:spPr>
        <p:txBody>
          <a:bodyPr anchorCtr="0" anchor="ctr" bIns="60925" lIns="121900" spcFirstLastPara="1" rIns="121900" wrap="square" tIns="60925">
            <a:noAutofit/>
          </a:bodyPr>
          <a:lstStyle>
            <a:lvl1pPr indent="0" lvl="0"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1pPr>
            <a:lvl2pPr indent="0" lvl="1"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2pPr>
            <a:lvl3pPr indent="0" lvl="2"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3pPr>
            <a:lvl4pPr indent="0" lvl="3"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4pPr>
            <a:lvl5pPr indent="0" lvl="4"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5pPr>
            <a:lvl6pPr indent="0" lvl="5"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6pPr>
            <a:lvl7pPr indent="0" lvl="6"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7pPr>
            <a:lvl8pPr indent="0" lvl="7"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8pPr>
            <a:lvl9pPr indent="0" lvl="8"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9" name="Shape 239"/>
        <p:cNvGrpSpPr/>
        <p:nvPr/>
      </p:nvGrpSpPr>
      <p:grpSpPr>
        <a:xfrm>
          <a:off x="0" y="0"/>
          <a:ext cx="0" cy="0"/>
          <a:chOff x="0" y="0"/>
          <a:chExt cx="0" cy="0"/>
        </a:xfrm>
      </p:grpSpPr>
      <p:sp>
        <p:nvSpPr>
          <p:cNvPr id="240" name="Google Shape;240;p35"/>
          <p:cNvSpPr txBox="1"/>
          <p:nvPr>
            <p:ph type="title"/>
          </p:nvPr>
        </p:nvSpPr>
        <p:spPr>
          <a:xfrm>
            <a:off x="548640" y="365125"/>
            <a:ext cx="10515600" cy="1005840"/>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2"/>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41" name="Google Shape;241;p35"/>
          <p:cNvSpPr txBox="1"/>
          <p:nvPr>
            <p:ph idx="1" type="body"/>
          </p:nvPr>
        </p:nvSpPr>
        <p:spPr>
          <a:xfrm>
            <a:off x="548640" y="1825625"/>
            <a:ext cx="5181600" cy="4351339"/>
          </a:xfrm>
          <a:prstGeom prst="rect">
            <a:avLst/>
          </a:prstGeom>
          <a:noFill/>
          <a:ln>
            <a:noFill/>
          </a:ln>
        </p:spPr>
        <p:txBody>
          <a:bodyPr anchorCtr="0" anchor="t" bIns="0" lIns="0" spcFirstLastPara="1" rIns="0" wrap="square" tIns="0">
            <a:normAutofit/>
          </a:bodyPr>
          <a:lstStyle>
            <a:lvl1pPr indent="-400050" lvl="0" marL="457200" algn="l">
              <a:lnSpc>
                <a:spcPct val="90000"/>
              </a:lnSpc>
              <a:spcBef>
                <a:spcPts val="1000"/>
              </a:spcBef>
              <a:spcAft>
                <a:spcPts val="0"/>
              </a:spcAft>
              <a:buClr>
                <a:schemeClr val="dk1"/>
              </a:buClr>
              <a:buSzPts val="2700"/>
              <a:buChar char="•"/>
              <a:defRPr sz="2000"/>
            </a:lvl1pPr>
            <a:lvl2pPr indent="-381000" lvl="1" marL="914400" algn="l">
              <a:lnSpc>
                <a:spcPct val="90000"/>
              </a:lnSpc>
              <a:spcBef>
                <a:spcPts val="500"/>
              </a:spcBef>
              <a:spcAft>
                <a:spcPts val="0"/>
              </a:spcAft>
              <a:buClr>
                <a:schemeClr val="dk1"/>
              </a:buClr>
              <a:buSzPts val="2400"/>
              <a:buChar char="•"/>
              <a:defRPr sz="1800"/>
            </a:lvl2pPr>
            <a:lvl3pPr indent="-381000" lvl="2" marL="1371600" algn="l">
              <a:lnSpc>
                <a:spcPct val="90000"/>
              </a:lnSpc>
              <a:spcBef>
                <a:spcPts val="500"/>
              </a:spcBef>
              <a:spcAft>
                <a:spcPts val="0"/>
              </a:spcAft>
              <a:buClr>
                <a:schemeClr val="dk1"/>
              </a:buClr>
              <a:buSzPts val="2400"/>
              <a:buChar char="•"/>
              <a:defRPr sz="1800"/>
            </a:lvl3pPr>
            <a:lvl4pPr indent="-381000" lvl="3" marL="1828800" algn="l">
              <a:lnSpc>
                <a:spcPct val="90000"/>
              </a:lnSpc>
              <a:spcBef>
                <a:spcPts val="500"/>
              </a:spcBef>
              <a:spcAft>
                <a:spcPts val="0"/>
              </a:spcAft>
              <a:buClr>
                <a:schemeClr val="dk1"/>
              </a:buClr>
              <a:buSzPts val="2400"/>
              <a:buChar char="•"/>
              <a:defRPr sz="1800"/>
            </a:lvl4pPr>
            <a:lvl5pPr indent="-381000" lvl="4" marL="2286000" algn="l">
              <a:lnSpc>
                <a:spcPct val="90000"/>
              </a:lnSpc>
              <a:spcBef>
                <a:spcPts val="500"/>
              </a:spcBef>
              <a:spcAft>
                <a:spcPts val="0"/>
              </a:spcAft>
              <a:buClr>
                <a:schemeClr val="dk1"/>
              </a:buClr>
              <a:buSzPts val="2400"/>
              <a:buChar char="•"/>
              <a:defRPr sz="1800"/>
            </a:lvl5pPr>
            <a:lvl6pPr indent="-381000" lvl="5" marL="2743200" algn="l">
              <a:lnSpc>
                <a:spcPct val="90000"/>
              </a:lnSpc>
              <a:spcBef>
                <a:spcPts val="500"/>
              </a:spcBef>
              <a:spcAft>
                <a:spcPts val="0"/>
              </a:spcAft>
              <a:buClr>
                <a:schemeClr val="dk1"/>
              </a:buClr>
              <a:buSzPts val="2400"/>
              <a:buChar char="•"/>
              <a:defRPr/>
            </a:lvl6pPr>
            <a:lvl7pPr indent="-381000" lvl="6" marL="3200400" algn="l">
              <a:lnSpc>
                <a:spcPct val="90000"/>
              </a:lnSpc>
              <a:spcBef>
                <a:spcPts val="500"/>
              </a:spcBef>
              <a:spcAft>
                <a:spcPts val="0"/>
              </a:spcAft>
              <a:buClr>
                <a:schemeClr val="dk1"/>
              </a:buClr>
              <a:buSzPts val="2400"/>
              <a:buChar char="•"/>
              <a:defRPr/>
            </a:lvl7pPr>
            <a:lvl8pPr indent="-381000" lvl="7" marL="3657600" algn="l">
              <a:lnSpc>
                <a:spcPct val="90000"/>
              </a:lnSpc>
              <a:spcBef>
                <a:spcPts val="500"/>
              </a:spcBef>
              <a:spcAft>
                <a:spcPts val="0"/>
              </a:spcAft>
              <a:buClr>
                <a:schemeClr val="dk1"/>
              </a:buClr>
              <a:buSzPts val="2400"/>
              <a:buChar char="•"/>
              <a:defRPr/>
            </a:lvl8pPr>
            <a:lvl9pPr indent="-381000" lvl="8" marL="4114800" algn="l">
              <a:lnSpc>
                <a:spcPct val="90000"/>
              </a:lnSpc>
              <a:spcBef>
                <a:spcPts val="500"/>
              </a:spcBef>
              <a:spcAft>
                <a:spcPts val="0"/>
              </a:spcAft>
              <a:buClr>
                <a:schemeClr val="dk1"/>
              </a:buClr>
              <a:buSzPts val="2400"/>
              <a:buChar char="•"/>
              <a:defRPr/>
            </a:lvl9pPr>
          </a:lstStyle>
          <a:p/>
        </p:txBody>
      </p:sp>
      <p:sp>
        <p:nvSpPr>
          <p:cNvPr id="242" name="Google Shape;242;p35"/>
          <p:cNvSpPr txBox="1"/>
          <p:nvPr>
            <p:ph idx="2" type="body"/>
          </p:nvPr>
        </p:nvSpPr>
        <p:spPr>
          <a:xfrm>
            <a:off x="6126480" y="1825625"/>
            <a:ext cx="5181600" cy="4351339"/>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a:lvl1pPr>
            <a:lvl2pPr indent="-381000" lvl="1" marL="914400" algn="l">
              <a:lnSpc>
                <a:spcPct val="90000"/>
              </a:lnSpc>
              <a:spcBef>
                <a:spcPts val="500"/>
              </a:spcBef>
              <a:spcAft>
                <a:spcPts val="0"/>
              </a:spcAft>
              <a:buClr>
                <a:schemeClr val="dk1"/>
              </a:buClr>
              <a:buSzPts val="2400"/>
              <a:buChar char="•"/>
              <a:defRPr/>
            </a:lvl2pPr>
            <a:lvl3pPr indent="-381000" lvl="2" marL="1371600" algn="l">
              <a:lnSpc>
                <a:spcPct val="90000"/>
              </a:lnSpc>
              <a:spcBef>
                <a:spcPts val="500"/>
              </a:spcBef>
              <a:spcAft>
                <a:spcPts val="0"/>
              </a:spcAft>
              <a:buClr>
                <a:schemeClr val="dk1"/>
              </a:buClr>
              <a:buSzPts val="2400"/>
              <a:buChar char="•"/>
              <a:defRPr/>
            </a:lvl3pPr>
            <a:lvl4pPr indent="-381000" lvl="3" marL="1828800" algn="l">
              <a:lnSpc>
                <a:spcPct val="90000"/>
              </a:lnSpc>
              <a:spcBef>
                <a:spcPts val="500"/>
              </a:spcBef>
              <a:spcAft>
                <a:spcPts val="0"/>
              </a:spcAft>
              <a:buClr>
                <a:schemeClr val="dk1"/>
              </a:buClr>
              <a:buSzPts val="2400"/>
              <a:buChar char="•"/>
              <a:defRPr/>
            </a:lvl4pPr>
            <a:lvl5pPr indent="-381000" lvl="4" marL="2286000" algn="l">
              <a:lnSpc>
                <a:spcPct val="90000"/>
              </a:lnSpc>
              <a:spcBef>
                <a:spcPts val="500"/>
              </a:spcBef>
              <a:spcAft>
                <a:spcPts val="0"/>
              </a:spcAft>
              <a:buClr>
                <a:schemeClr val="dk1"/>
              </a:buClr>
              <a:buSzPts val="2400"/>
              <a:buChar char="•"/>
              <a:defRPr/>
            </a:lvl5pPr>
            <a:lvl6pPr indent="-381000" lvl="5" marL="2743200" algn="l">
              <a:lnSpc>
                <a:spcPct val="90000"/>
              </a:lnSpc>
              <a:spcBef>
                <a:spcPts val="500"/>
              </a:spcBef>
              <a:spcAft>
                <a:spcPts val="0"/>
              </a:spcAft>
              <a:buClr>
                <a:schemeClr val="dk1"/>
              </a:buClr>
              <a:buSzPts val="2400"/>
              <a:buChar char="•"/>
              <a:defRPr/>
            </a:lvl6pPr>
            <a:lvl7pPr indent="-381000" lvl="6" marL="3200400" algn="l">
              <a:lnSpc>
                <a:spcPct val="90000"/>
              </a:lnSpc>
              <a:spcBef>
                <a:spcPts val="500"/>
              </a:spcBef>
              <a:spcAft>
                <a:spcPts val="0"/>
              </a:spcAft>
              <a:buClr>
                <a:schemeClr val="dk1"/>
              </a:buClr>
              <a:buSzPts val="2400"/>
              <a:buChar char="•"/>
              <a:defRPr/>
            </a:lvl7pPr>
            <a:lvl8pPr indent="-381000" lvl="7" marL="3657600" algn="l">
              <a:lnSpc>
                <a:spcPct val="90000"/>
              </a:lnSpc>
              <a:spcBef>
                <a:spcPts val="500"/>
              </a:spcBef>
              <a:spcAft>
                <a:spcPts val="0"/>
              </a:spcAft>
              <a:buClr>
                <a:schemeClr val="dk1"/>
              </a:buClr>
              <a:buSzPts val="2400"/>
              <a:buChar char="•"/>
              <a:defRPr/>
            </a:lvl8pPr>
            <a:lvl9pPr indent="-381000" lvl="8" marL="4114800" algn="l">
              <a:lnSpc>
                <a:spcPct val="90000"/>
              </a:lnSpc>
              <a:spcBef>
                <a:spcPts val="500"/>
              </a:spcBef>
              <a:spcAft>
                <a:spcPts val="0"/>
              </a:spcAft>
              <a:buClr>
                <a:schemeClr val="dk1"/>
              </a:buClr>
              <a:buSzPts val="2400"/>
              <a:buChar char="•"/>
              <a:defRPr/>
            </a:lvl9pPr>
          </a:lstStyle>
          <a:p/>
        </p:txBody>
      </p:sp>
      <p:pic>
        <p:nvPicPr>
          <p:cNvPr id="243" name="Google Shape;243;p35"/>
          <p:cNvPicPr preferRelativeResize="0"/>
          <p:nvPr/>
        </p:nvPicPr>
        <p:blipFill rotWithShape="1">
          <a:blip r:embed="rId2">
            <a:alphaModFix/>
          </a:blip>
          <a:srcRect b="0" l="0" r="0" t="0"/>
          <a:stretch/>
        </p:blipFill>
        <p:spPr>
          <a:xfrm>
            <a:off x="11517235" y="138103"/>
            <a:ext cx="548640" cy="548640"/>
          </a:xfrm>
          <a:prstGeom prst="rect">
            <a:avLst/>
          </a:prstGeom>
          <a:noFill/>
          <a:ln>
            <a:noFill/>
          </a:ln>
        </p:spPr>
      </p:pic>
      <p:grpSp>
        <p:nvGrpSpPr>
          <p:cNvPr id="244" name="Google Shape;244;p35"/>
          <p:cNvGrpSpPr/>
          <p:nvPr/>
        </p:nvGrpSpPr>
        <p:grpSpPr>
          <a:xfrm>
            <a:off x="-32396" y="1065504"/>
            <a:ext cx="11155680" cy="471141"/>
            <a:chOff x="-32396" y="510525"/>
            <a:chExt cx="8486200" cy="358400"/>
          </a:xfrm>
        </p:grpSpPr>
        <p:sp>
          <p:nvSpPr>
            <p:cNvPr id="245" name="Google Shape;245;p35"/>
            <p:cNvSpPr/>
            <p:nvPr/>
          </p:nvSpPr>
          <p:spPr>
            <a:xfrm>
              <a:off x="-32396" y="510525"/>
              <a:ext cx="8486200" cy="243625"/>
            </a:xfrm>
            <a:custGeom>
              <a:rect b="b" l="l" r="r" t="t"/>
              <a:pathLst>
                <a:path extrusionOk="0" h="9745" w="339448">
                  <a:moveTo>
                    <a:pt x="0" y="9745"/>
                  </a:moveTo>
                  <a:lnTo>
                    <a:pt x="233225" y="9463"/>
                  </a:lnTo>
                  <a:lnTo>
                    <a:pt x="247843" y="43"/>
                  </a:lnTo>
                  <a:lnTo>
                    <a:pt x="339448" y="0"/>
                  </a:lnTo>
                </a:path>
              </a:pathLst>
            </a:custGeom>
            <a:noFill/>
            <a:ln cap="flat" cmpd="sng" w="9525">
              <a:solidFill>
                <a:schemeClr val="accent2"/>
              </a:solidFill>
              <a:prstDash val="solid"/>
              <a:round/>
              <a:headEnd len="sm" w="sm" type="none"/>
              <a:tailEnd len="med" w="med" type="oval"/>
            </a:ln>
          </p:spPr>
        </p:sp>
        <p:sp>
          <p:nvSpPr>
            <p:cNvPr id="246" name="Google Shape;246;p35"/>
            <p:cNvSpPr/>
            <p:nvPr/>
          </p:nvSpPr>
          <p:spPr>
            <a:xfrm>
              <a:off x="-8121" y="633400"/>
              <a:ext cx="8258825" cy="235525"/>
            </a:xfrm>
            <a:custGeom>
              <a:rect b="b" l="l" r="r" t="t"/>
              <a:pathLst>
                <a:path extrusionOk="0" h="9421" w="330353">
                  <a:moveTo>
                    <a:pt x="0" y="9421"/>
                  </a:moveTo>
                  <a:lnTo>
                    <a:pt x="235827" y="9420"/>
                  </a:lnTo>
                  <a:lnTo>
                    <a:pt x="250445" y="0"/>
                  </a:lnTo>
                  <a:lnTo>
                    <a:pt x="330353" y="1"/>
                  </a:lnTo>
                </a:path>
              </a:pathLst>
            </a:custGeom>
            <a:noFill/>
            <a:ln cap="flat" cmpd="sng" w="9525">
              <a:solidFill>
                <a:schemeClr val="accent2"/>
              </a:solidFill>
              <a:prstDash val="solid"/>
              <a:round/>
              <a:headEnd len="sm" w="sm" type="none"/>
              <a:tailEnd len="med" w="med" type="oval"/>
            </a:ln>
          </p:spPr>
        </p:sp>
      </p:grpSp>
      <p:sp>
        <p:nvSpPr>
          <p:cNvPr id="247" name="Google Shape;247;p35"/>
          <p:cNvSpPr txBox="1"/>
          <p:nvPr>
            <p:ph idx="12" type="sldNum"/>
          </p:nvPr>
        </p:nvSpPr>
        <p:spPr>
          <a:xfrm>
            <a:off x="9448800" y="6492876"/>
            <a:ext cx="2743200" cy="365125"/>
          </a:xfrm>
          <a:prstGeom prst="rect">
            <a:avLst/>
          </a:prstGeom>
          <a:noFill/>
          <a:ln>
            <a:noFill/>
          </a:ln>
        </p:spPr>
        <p:txBody>
          <a:bodyPr anchorCtr="0" anchor="ctr" bIns="60925" lIns="121900" spcFirstLastPara="1" rIns="121900" wrap="square" tIns="60925">
            <a:noAutofit/>
          </a:bodyPr>
          <a:lstStyle>
            <a:lvl1pPr indent="0" lvl="0"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1pPr>
            <a:lvl2pPr indent="0" lvl="1"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2pPr>
            <a:lvl3pPr indent="0" lvl="2"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3pPr>
            <a:lvl4pPr indent="0" lvl="3"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4pPr>
            <a:lvl5pPr indent="0" lvl="4"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5pPr>
            <a:lvl6pPr indent="0" lvl="5"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6pPr>
            <a:lvl7pPr indent="0" lvl="6"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7pPr>
            <a:lvl8pPr indent="0" lvl="7"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8pPr>
            <a:lvl9pPr indent="0" lvl="8"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48" name="Shape 248"/>
        <p:cNvGrpSpPr/>
        <p:nvPr/>
      </p:nvGrpSpPr>
      <p:grpSpPr>
        <a:xfrm>
          <a:off x="0" y="0"/>
          <a:ext cx="0" cy="0"/>
          <a:chOff x="0" y="0"/>
          <a:chExt cx="0" cy="0"/>
        </a:xfrm>
      </p:grpSpPr>
      <p:sp>
        <p:nvSpPr>
          <p:cNvPr id="249" name="Google Shape;249;p36"/>
          <p:cNvSpPr txBox="1"/>
          <p:nvPr>
            <p:ph idx="1" type="body"/>
          </p:nvPr>
        </p:nvSpPr>
        <p:spPr>
          <a:xfrm>
            <a:off x="548641" y="1825625"/>
            <a:ext cx="5157787" cy="4572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accent1"/>
              </a:buClr>
              <a:buSzPts val="2700"/>
              <a:buNone/>
              <a:defRPr b="1" i="0" sz="2000">
                <a:solidFill>
                  <a:schemeClr val="accent1"/>
                </a:solidFill>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dk1"/>
              </a:buClr>
              <a:buSzPts val="2700"/>
              <a:buNone/>
              <a:defRPr b="1" sz="2000"/>
            </a:lvl2pPr>
            <a:lvl3pPr indent="-228600" lvl="2" marL="1371600" algn="l">
              <a:lnSpc>
                <a:spcPct val="90000"/>
              </a:lnSpc>
              <a:spcBef>
                <a:spcPts val="500"/>
              </a:spcBef>
              <a:spcAft>
                <a:spcPts val="0"/>
              </a:spcAft>
              <a:buClr>
                <a:schemeClr val="dk1"/>
              </a:buClr>
              <a:buSzPts val="2400"/>
              <a:buNone/>
              <a:defRPr b="1" sz="1800"/>
            </a:lvl3pPr>
            <a:lvl4pPr indent="-228600" lvl="3" marL="1828800" algn="l">
              <a:lnSpc>
                <a:spcPct val="90000"/>
              </a:lnSpc>
              <a:spcBef>
                <a:spcPts val="500"/>
              </a:spcBef>
              <a:spcAft>
                <a:spcPts val="0"/>
              </a:spcAft>
              <a:buClr>
                <a:schemeClr val="dk1"/>
              </a:buClr>
              <a:buSzPts val="2100"/>
              <a:buNone/>
              <a:defRPr b="1" sz="1600"/>
            </a:lvl4pPr>
            <a:lvl5pPr indent="-228600" lvl="4" marL="2286000" algn="l">
              <a:lnSpc>
                <a:spcPct val="90000"/>
              </a:lnSpc>
              <a:spcBef>
                <a:spcPts val="500"/>
              </a:spcBef>
              <a:spcAft>
                <a:spcPts val="0"/>
              </a:spcAft>
              <a:buClr>
                <a:schemeClr val="dk1"/>
              </a:buClr>
              <a:buSzPts val="2100"/>
              <a:buNone/>
              <a:defRPr b="1" sz="1600"/>
            </a:lvl5pPr>
            <a:lvl6pPr indent="-228600" lvl="5" marL="2743200" algn="l">
              <a:lnSpc>
                <a:spcPct val="90000"/>
              </a:lnSpc>
              <a:spcBef>
                <a:spcPts val="500"/>
              </a:spcBef>
              <a:spcAft>
                <a:spcPts val="0"/>
              </a:spcAft>
              <a:buClr>
                <a:schemeClr val="dk1"/>
              </a:buClr>
              <a:buSzPts val="2100"/>
              <a:buNone/>
              <a:defRPr b="1" sz="1600"/>
            </a:lvl6pPr>
            <a:lvl7pPr indent="-228600" lvl="6" marL="3200400" algn="l">
              <a:lnSpc>
                <a:spcPct val="90000"/>
              </a:lnSpc>
              <a:spcBef>
                <a:spcPts val="500"/>
              </a:spcBef>
              <a:spcAft>
                <a:spcPts val="0"/>
              </a:spcAft>
              <a:buClr>
                <a:schemeClr val="dk1"/>
              </a:buClr>
              <a:buSzPts val="2100"/>
              <a:buNone/>
              <a:defRPr b="1" sz="1600"/>
            </a:lvl7pPr>
            <a:lvl8pPr indent="-228600" lvl="7" marL="3657600" algn="l">
              <a:lnSpc>
                <a:spcPct val="90000"/>
              </a:lnSpc>
              <a:spcBef>
                <a:spcPts val="500"/>
              </a:spcBef>
              <a:spcAft>
                <a:spcPts val="0"/>
              </a:spcAft>
              <a:buClr>
                <a:schemeClr val="dk1"/>
              </a:buClr>
              <a:buSzPts val="2100"/>
              <a:buNone/>
              <a:defRPr b="1" sz="1600"/>
            </a:lvl8pPr>
            <a:lvl9pPr indent="-228600" lvl="8" marL="4114800" algn="l">
              <a:lnSpc>
                <a:spcPct val="90000"/>
              </a:lnSpc>
              <a:spcBef>
                <a:spcPts val="500"/>
              </a:spcBef>
              <a:spcAft>
                <a:spcPts val="0"/>
              </a:spcAft>
              <a:buClr>
                <a:schemeClr val="dk1"/>
              </a:buClr>
              <a:buSzPts val="2100"/>
              <a:buNone/>
              <a:defRPr b="1" sz="1600"/>
            </a:lvl9pPr>
          </a:lstStyle>
          <a:p/>
        </p:txBody>
      </p:sp>
      <p:sp>
        <p:nvSpPr>
          <p:cNvPr id="250" name="Google Shape;250;p36"/>
          <p:cNvSpPr txBox="1"/>
          <p:nvPr>
            <p:ph idx="2" type="body"/>
          </p:nvPr>
        </p:nvSpPr>
        <p:spPr>
          <a:xfrm>
            <a:off x="548641" y="2377440"/>
            <a:ext cx="5157787" cy="3684588"/>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a:lvl1pPr>
            <a:lvl2pPr indent="-381000" lvl="1" marL="914400" algn="l">
              <a:lnSpc>
                <a:spcPct val="90000"/>
              </a:lnSpc>
              <a:spcBef>
                <a:spcPts val="500"/>
              </a:spcBef>
              <a:spcAft>
                <a:spcPts val="0"/>
              </a:spcAft>
              <a:buClr>
                <a:schemeClr val="dk1"/>
              </a:buClr>
              <a:buSzPts val="2400"/>
              <a:buChar char="•"/>
              <a:defRPr/>
            </a:lvl2pPr>
            <a:lvl3pPr indent="-381000" lvl="2" marL="1371600" algn="l">
              <a:lnSpc>
                <a:spcPct val="90000"/>
              </a:lnSpc>
              <a:spcBef>
                <a:spcPts val="500"/>
              </a:spcBef>
              <a:spcAft>
                <a:spcPts val="0"/>
              </a:spcAft>
              <a:buClr>
                <a:schemeClr val="dk1"/>
              </a:buClr>
              <a:buSzPts val="2400"/>
              <a:buChar char="•"/>
              <a:defRPr/>
            </a:lvl3pPr>
            <a:lvl4pPr indent="-381000" lvl="3" marL="1828800" algn="l">
              <a:lnSpc>
                <a:spcPct val="90000"/>
              </a:lnSpc>
              <a:spcBef>
                <a:spcPts val="500"/>
              </a:spcBef>
              <a:spcAft>
                <a:spcPts val="0"/>
              </a:spcAft>
              <a:buClr>
                <a:schemeClr val="dk1"/>
              </a:buClr>
              <a:buSzPts val="2400"/>
              <a:buChar char="•"/>
              <a:defRPr/>
            </a:lvl4pPr>
            <a:lvl5pPr indent="-381000" lvl="4" marL="2286000" algn="l">
              <a:lnSpc>
                <a:spcPct val="90000"/>
              </a:lnSpc>
              <a:spcBef>
                <a:spcPts val="500"/>
              </a:spcBef>
              <a:spcAft>
                <a:spcPts val="0"/>
              </a:spcAft>
              <a:buClr>
                <a:schemeClr val="dk1"/>
              </a:buClr>
              <a:buSzPts val="2400"/>
              <a:buChar char="•"/>
              <a:defRPr/>
            </a:lvl5pPr>
            <a:lvl6pPr indent="-381000" lvl="5" marL="2743200" algn="l">
              <a:lnSpc>
                <a:spcPct val="90000"/>
              </a:lnSpc>
              <a:spcBef>
                <a:spcPts val="500"/>
              </a:spcBef>
              <a:spcAft>
                <a:spcPts val="0"/>
              </a:spcAft>
              <a:buClr>
                <a:schemeClr val="dk1"/>
              </a:buClr>
              <a:buSzPts val="2400"/>
              <a:buChar char="•"/>
              <a:defRPr/>
            </a:lvl6pPr>
            <a:lvl7pPr indent="-381000" lvl="6" marL="3200400" algn="l">
              <a:lnSpc>
                <a:spcPct val="90000"/>
              </a:lnSpc>
              <a:spcBef>
                <a:spcPts val="500"/>
              </a:spcBef>
              <a:spcAft>
                <a:spcPts val="0"/>
              </a:spcAft>
              <a:buClr>
                <a:schemeClr val="dk1"/>
              </a:buClr>
              <a:buSzPts val="2400"/>
              <a:buChar char="•"/>
              <a:defRPr/>
            </a:lvl7pPr>
            <a:lvl8pPr indent="-381000" lvl="7" marL="3657600" algn="l">
              <a:lnSpc>
                <a:spcPct val="90000"/>
              </a:lnSpc>
              <a:spcBef>
                <a:spcPts val="500"/>
              </a:spcBef>
              <a:spcAft>
                <a:spcPts val="0"/>
              </a:spcAft>
              <a:buClr>
                <a:schemeClr val="dk1"/>
              </a:buClr>
              <a:buSzPts val="2400"/>
              <a:buChar char="•"/>
              <a:defRPr/>
            </a:lvl8pPr>
            <a:lvl9pPr indent="-381000" lvl="8" marL="4114800" algn="l">
              <a:lnSpc>
                <a:spcPct val="90000"/>
              </a:lnSpc>
              <a:spcBef>
                <a:spcPts val="500"/>
              </a:spcBef>
              <a:spcAft>
                <a:spcPts val="0"/>
              </a:spcAft>
              <a:buClr>
                <a:schemeClr val="dk1"/>
              </a:buClr>
              <a:buSzPts val="2400"/>
              <a:buChar char="•"/>
              <a:defRPr/>
            </a:lvl9pPr>
          </a:lstStyle>
          <a:p/>
        </p:txBody>
      </p:sp>
      <p:sp>
        <p:nvSpPr>
          <p:cNvPr id="251" name="Google Shape;251;p36"/>
          <p:cNvSpPr txBox="1"/>
          <p:nvPr>
            <p:ph idx="3" type="body"/>
          </p:nvPr>
        </p:nvSpPr>
        <p:spPr>
          <a:xfrm>
            <a:off x="6126480" y="1825625"/>
            <a:ext cx="5183188" cy="4572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accent1"/>
              </a:buClr>
              <a:buSzPts val="2700"/>
              <a:buNone/>
              <a:defRPr b="1" i="0" sz="2000">
                <a:solidFill>
                  <a:schemeClr val="accent1"/>
                </a:solidFill>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dk1"/>
              </a:buClr>
              <a:buSzPts val="2700"/>
              <a:buNone/>
              <a:defRPr b="1" sz="2000"/>
            </a:lvl2pPr>
            <a:lvl3pPr indent="-228600" lvl="2" marL="1371600" algn="l">
              <a:lnSpc>
                <a:spcPct val="90000"/>
              </a:lnSpc>
              <a:spcBef>
                <a:spcPts val="500"/>
              </a:spcBef>
              <a:spcAft>
                <a:spcPts val="0"/>
              </a:spcAft>
              <a:buClr>
                <a:schemeClr val="dk1"/>
              </a:buClr>
              <a:buSzPts val="2400"/>
              <a:buNone/>
              <a:defRPr b="1" sz="1800"/>
            </a:lvl3pPr>
            <a:lvl4pPr indent="-228600" lvl="3" marL="1828800" algn="l">
              <a:lnSpc>
                <a:spcPct val="90000"/>
              </a:lnSpc>
              <a:spcBef>
                <a:spcPts val="500"/>
              </a:spcBef>
              <a:spcAft>
                <a:spcPts val="0"/>
              </a:spcAft>
              <a:buClr>
                <a:schemeClr val="dk1"/>
              </a:buClr>
              <a:buSzPts val="2100"/>
              <a:buNone/>
              <a:defRPr b="1" sz="1600"/>
            </a:lvl4pPr>
            <a:lvl5pPr indent="-228600" lvl="4" marL="2286000" algn="l">
              <a:lnSpc>
                <a:spcPct val="90000"/>
              </a:lnSpc>
              <a:spcBef>
                <a:spcPts val="500"/>
              </a:spcBef>
              <a:spcAft>
                <a:spcPts val="0"/>
              </a:spcAft>
              <a:buClr>
                <a:schemeClr val="dk1"/>
              </a:buClr>
              <a:buSzPts val="2100"/>
              <a:buNone/>
              <a:defRPr b="1" sz="1600"/>
            </a:lvl5pPr>
            <a:lvl6pPr indent="-228600" lvl="5" marL="2743200" algn="l">
              <a:lnSpc>
                <a:spcPct val="90000"/>
              </a:lnSpc>
              <a:spcBef>
                <a:spcPts val="500"/>
              </a:spcBef>
              <a:spcAft>
                <a:spcPts val="0"/>
              </a:spcAft>
              <a:buClr>
                <a:schemeClr val="dk1"/>
              </a:buClr>
              <a:buSzPts val="2100"/>
              <a:buNone/>
              <a:defRPr b="1" sz="1600"/>
            </a:lvl6pPr>
            <a:lvl7pPr indent="-228600" lvl="6" marL="3200400" algn="l">
              <a:lnSpc>
                <a:spcPct val="90000"/>
              </a:lnSpc>
              <a:spcBef>
                <a:spcPts val="500"/>
              </a:spcBef>
              <a:spcAft>
                <a:spcPts val="0"/>
              </a:spcAft>
              <a:buClr>
                <a:schemeClr val="dk1"/>
              </a:buClr>
              <a:buSzPts val="2100"/>
              <a:buNone/>
              <a:defRPr b="1" sz="1600"/>
            </a:lvl7pPr>
            <a:lvl8pPr indent="-228600" lvl="7" marL="3657600" algn="l">
              <a:lnSpc>
                <a:spcPct val="90000"/>
              </a:lnSpc>
              <a:spcBef>
                <a:spcPts val="500"/>
              </a:spcBef>
              <a:spcAft>
                <a:spcPts val="0"/>
              </a:spcAft>
              <a:buClr>
                <a:schemeClr val="dk1"/>
              </a:buClr>
              <a:buSzPts val="2100"/>
              <a:buNone/>
              <a:defRPr b="1" sz="1600"/>
            </a:lvl8pPr>
            <a:lvl9pPr indent="-228600" lvl="8" marL="4114800" algn="l">
              <a:lnSpc>
                <a:spcPct val="90000"/>
              </a:lnSpc>
              <a:spcBef>
                <a:spcPts val="500"/>
              </a:spcBef>
              <a:spcAft>
                <a:spcPts val="0"/>
              </a:spcAft>
              <a:buClr>
                <a:schemeClr val="dk1"/>
              </a:buClr>
              <a:buSzPts val="2100"/>
              <a:buNone/>
              <a:defRPr b="1" sz="1600"/>
            </a:lvl9pPr>
          </a:lstStyle>
          <a:p/>
        </p:txBody>
      </p:sp>
      <p:sp>
        <p:nvSpPr>
          <p:cNvPr id="252" name="Google Shape;252;p36"/>
          <p:cNvSpPr txBox="1"/>
          <p:nvPr>
            <p:ph idx="4" type="body"/>
          </p:nvPr>
        </p:nvSpPr>
        <p:spPr>
          <a:xfrm>
            <a:off x="6126480" y="2377440"/>
            <a:ext cx="5183188" cy="3684588"/>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a:lvl1pPr>
            <a:lvl2pPr indent="-381000" lvl="1" marL="914400" algn="l">
              <a:lnSpc>
                <a:spcPct val="90000"/>
              </a:lnSpc>
              <a:spcBef>
                <a:spcPts val="500"/>
              </a:spcBef>
              <a:spcAft>
                <a:spcPts val="0"/>
              </a:spcAft>
              <a:buClr>
                <a:schemeClr val="dk1"/>
              </a:buClr>
              <a:buSzPts val="2400"/>
              <a:buChar char="•"/>
              <a:defRPr/>
            </a:lvl2pPr>
            <a:lvl3pPr indent="-381000" lvl="2" marL="1371600" algn="l">
              <a:lnSpc>
                <a:spcPct val="90000"/>
              </a:lnSpc>
              <a:spcBef>
                <a:spcPts val="500"/>
              </a:spcBef>
              <a:spcAft>
                <a:spcPts val="0"/>
              </a:spcAft>
              <a:buClr>
                <a:schemeClr val="dk1"/>
              </a:buClr>
              <a:buSzPts val="2400"/>
              <a:buChar char="•"/>
              <a:defRPr/>
            </a:lvl3pPr>
            <a:lvl4pPr indent="-381000" lvl="3" marL="1828800" algn="l">
              <a:lnSpc>
                <a:spcPct val="90000"/>
              </a:lnSpc>
              <a:spcBef>
                <a:spcPts val="500"/>
              </a:spcBef>
              <a:spcAft>
                <a:spcPts val="0"/>
              </a:spcAft>
              <a:buClr>
                <a:schemeClr val="dk1"/>
              </a:buClr>
              <a:buSzPts val="2400"/>
              <a:buChar char="•"/>
              <a:defRPr/>
            </a:lvl4pPr>
            <a:lvl5pPr indent="-381000" lvl="4" marL="2286000" algn="l">
              <a:lnSpc>
                <a:spcPct val="90000"/>
              </a:lnSpc>
              <a:spcBef>
                <a:spcPts val="500"/>
              </a:spcBef>
              <a:spcAft>
                <a:spcPts val="0"/>
              </a:spcAft>
              <a:buClr>
                <a:schemeClr val="dk1"/>
              </a:buClr>
              <a:buSzPts val="2400"/>
              <a:buChar char="•"/>
              <a:defRPr/>
            </a:lvl5pPr>
            <a:lvl6pPr indent="-381000" lvl="5" marL="2743200" algn="l">
              <a:lnSpc>
                <a:spcPct val="90000"/>
              </a:lnSpc>
              <a:spcBef>
                <a:spcPts val="500"/>
              </a:spcBef>
              <a:spcAft>
                <a:spcPts val="0"/>
              </a:spcAft>
              <a:buClr>
                <a:schemeClr val="dk1"/>
              </a:buClr>
              <a:buSzPts val="2400"/>
              <a:buChar char="•"/>
              <a:defRPr/>
            </a:lvl6pPr>
            <a:lvl7pPr indent="-381000" lvl="6" marL="3200400" algn="l">
              <a:lnSpc>
                <a:spcPct val="90000"/>
              </a:lnSpc>
              <a:spcBef>
                <a:spcPts val="500"/>
              </a:spcBef>
              <a:spcAft>
                <a:spcPts val="0"/>
              </a:spcAft>
              <a:buClr>
                <a:schemeClr val="dk1"/>
              </a:buClr>
              <a:buSzPts val="2400"/>
              <a:buChar char="•"/>
              <a:defRPr/>
            </a:lvl7pPr>
            <a:lvl8pPr indent="-381000" lvl="7" marL="3657600" algn="l">
              <a:lnSpc>
                <a:spcPct val="90000"/>
              </a:lnSpc>
              <a:spcBef>
                <a:spcPts val="500"/>
              </a:spcBef>
              <a:spcAft>
                <a:spcPts val="0"/>
              </a:spcAft>
              <a:buClr>
                <a:schemeClr val="dk1"/>
              </a:buClr>
              <a:buSzPts val="2400"/>
              <a:buChar char="•"/>
              <a:defRPr/>
            </a:lvl8pPr>
            <a:lvl9pPr indent="-381000" lvl="8" marL="4114800" algn="l">
              <a:lnSpc>
                <a:spcPct val="90000"/>
              </a:lnSpc>
              <a:spcBef>
                <a:spcPts val="500"/>
              </a:spcBef>
              <a:spcAft>
                <a:spcPts val="0"/>
              </a:spcAft>
              <a:buClr>
                <a:schemeClr val="dk1"/>
              </a:buClr>
              <a:buSzPts val="2400"/>
              <a:buChar char="•"/>
              <a:defRPr/>
            </a:lvl9pPr>
          </a:lstStyle>
          <a:p/>
        </p:txBody>
      </p:sp>
      <p:grpSp>
        <p:nvGrpSpPr>
          <p:cNvPr id="253" name="Google Shape;253;p36"/>
          <p:cNvGrpSpPr/>
          <p:nvPr/>
        </p:nvGrpSpPr>
        <p:grpSpPr>
          <a:xfrm>
            <a:off x="-32396" y="1065504"/>
            <a:ext cx="11155680" cy="471141"/>
            <a:chOff x="-32396" y="510525"/>
            <a:chExt cx="8486200" cy="358400"/>
          </a:xfrm>
        </p:grpSpPr>
        <p:sp>
          <p:nvSpPr>
            <p:cNvPr id="254" name="Google Shape;254;p36"/>
            <p:cNvSpPr/>
            <p:nvPr/>
          </p:nvSpPr>
          <p:spPr>
            <a:xfrm>
              <a:off x="-32396" y="510525"/>
              <a:ext cx="8486200" cy="243625"/>
            </a:xfrm>
            <a:custGeom>
              <a:rect b="b" l="l" r="r" t="t"/>
              <a:pathLst>
                <a:path extrusionOk="0" h="9745" w="339448">
                  <a:moveTo>
                    <a:pt x="0" y="9745"/>
                  </a:moveTo>
                  <a:lnTo>
                    <a:pt x="233225" y="9463"/>
                  </a:lnTo>
                  <a:lnTo>
                    <a:pt x="247843" y="43"/>
                  </a:lnTo>
                  <a:lnTo>
                    <a:pt x="339448" y="0"/>
                  </a:lnTo>
                </a:path>
              </a:pathLst>
            </a:custGeom>
            <a:noFill/>
            <a:ln cap="flat" cmpd="sng" w="9525">
              <a:solidFill>
                <a:schemeClr val="accent2"/>
              </a:solidFill>
              <a:prstDash val="solid"/>
              <a:round/>
              <a:headEnd len="sm" w="sm" type="none"/>
              <a:tailEnd len="med" w="med" type="oval"/>
            </a:ln>
          </p:spPr>
        </p:sp>
        <p:sp>
          <p:nvSpPr>
            <p:cNvPr id="255" name="Google Shape;255;p36"/>
            <p:cNvSpPr/>
            <p:nvPr/>
          </p:nvSpPr>
          <p:spPr>
            <a:xfrm>
              <a:off x="-8121" y="633400"/>
              <a:ext cx="8258825" cy="235525"/>
            </a:xfrm>
            <a:custGeom>
              <a:rect b="b" l="l" r="r" t="t"/>
              <a:pathLst>
                <a:path extrusionOk="0" h="9421" w="330353">
                  <a:moveTo>
                    <a:pt x="0" y="9421"/>
                  </a:moveTo>
                  <a:lnTo>
                    <a:pt x="235827" y="9420"/>
                  </a:lnTo>
                  <a:lnTo>
                    <a:pt x="250445" y="0"/>
                  </a:lnTo>
                  <a:lnTo>
                    <a:pt x="330353" y="1"/>
                  </a:lnTo>
                </a:path>
              </a:pathLst>
            </a:custGeom>
            <a:noFill/>
            <a:ln cap="flat" cmpd="sng" w="9525">
              <a:solidFill>
                <a:schemeClr val="accent2"/>
              </a:solidFill>
              <a:prstDash val="solid"/>
              <a:round/>
              <a:headEnd len="sm" w="sm" type="none"/>
              <a:tailEnd len="med" w="med" type="oval"/>
            </a:ln>
          </p:spPr>
        </p:sp>
      </p:grpSp>
      <p:sp>
        <p:nvSpPr>
          <p:cNvPr id="256" name="Google Shape;256;p36"/>
          <p:cNvSpPr txBox="1"/>
          <p:nvPr>
            <p:ph type="title"/>
          </p:nvPr>
        </p:nvSpPr>
        <p:spPr>
          <a:xfrm>
            <a:off x="548640" y="365125"/>
            <a:ext cx="10515600" cy="1005840"/>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2"/>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pic>
        <p:nvPicPr>
          <p:cNvPr id="257" name="Google Shape;257;p36"/>
          <p:cNvPicPr preferRelativeResize="0"/>
          <p:nvPr/>
        </p:nvPicPr>
        <p:blipFill rotWithShape="1">
          <a:blip r:embed="rId2">
            <a:alphaModFix/>
          </a:blip>
          <a:srcRect b="0" l="0" r="0" t="0"/>
          <a:stretch/>
        </p:blipFill>
        <p:spPr>
          <a:xfrm>
            <a:off x="11517235" y="138103"/>
            <a:ext cx="548640" cy="548640"/>
          </a:xfrm>
          <a:prstGeom prst="rect">
            <a:avLst/>
          </a:prstGeom>
          <a:noFill/>
          <a:ln>
            <a:noFill/>
          </a:ln>
        </p:spPr>
      </p:pic>
      <p:sp>
        <p:nvSpPr>
          <p:cNvPr id="258" name="Google Shape;258;p36"/>
          <p:cNvSpPr txBox="1"/>
          <p:nvPr>
            <p:ph idx="12" type="sldNum"/>
          </p:nvPr>
        </p:nvSpPr>
        <p:spPr>
          <a:xfrm>
            <a:off x="9448800" y="6492876"/>
            <a:ext cx="2743200" cy="365125"/>
          </a:xfrm>
          <a:prstGeom prst="rect">
            <a:avLst/>
          </a:prstGeom>
          <a:noFill/>
          <a:ln>
            <a:noFill/>
          </a:ln>
        </p:spPr>
        <p:txBody>
          <a:bodyPr anchorCtr="0" anchor="ctr" bIns="60925" lIns="121900" spcFirstLastPara="1" rIns="121900" wrap="square" tIns="60925">
            <a:noAutofit/>
          </a:bodyPr>
          <a:lstStyle>
            <a:lvl1pPr indent="0" lvl="0"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1pPr>
            <a:lvl2pPr indent="0" lvl="1"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2pPr>
            <a:lvl3pPr indent="0" lvl="2"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3pPr>
            <a:lvl4pPr indent="0" lvl="3"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4pPr>
            <a:lvl5pPr indent="0" lvl="4"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5pPr>
            <a:lvl6pPr indent="0" lvl="5"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6pPr>
            <a:lvl7pPr indent="0" lvl="6"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7pPr>
            <a:lvl8pPr indent="0" lvl="7"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8pPr>
            <a:lvl9pPr indent="0" lvl="8"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259" name="Shape 259"/>
        <p:cNvGrpSpPr/>
        <p:nvPr/>
      </p:nvGrpSpPr>
      <p:grpSpPr>
        <a:xfrm>
          <a:off x="0" y="0"/>
          <a:ext cx="0" cy="0"/>
          <a:chOff x="0" y="0"/>
          <a:chExt cx="0" cy="0"/>
        </a:xfrm>
      </p:grpSpPr>
      <p:sp>
        <p:nvSpPr>
          <p:cNvPr id="260" name="Google Shape;260;p37"/>
          <p:cNvSpPr/>
          <p:nvPr/>
        </p:nvSpPr>
        <p:spPr>
          <a:xfrm>
            <a:off x="-15767" y="0"/>
            <a:ext cx="4114800" cy="6858000"/>
          </a:xfrm>
          <a:prstGeom prst="rect">
            <a:avLst/>
          </a:prstGeom>
          <a:solidFill>
            <a:schemeClr val="accent2"/>
          </a:solidFill>
          <a:ln>
            <a:noFill/>
          </a:ln>
        </p:spPr>
        <p:txBody>
          <a:bodyPr anchorCtr="0" anchor="ctr" bIns="45700" lIns="91400" spcFirstLastPara="1" rIns="91400"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1" name="Google Shape;261;p37"/>
          <p:cNvPicPr preferRelativeResize="0"/>
          <p:nvPr/>
        </p:nvPicPr>
        <p:blipFill rotWithShape="1">
          <a:blip r:embed="rId2">
            <a:alphaModFix amt="8000"/>
          </a:blip>
          <a:srcRect b="10527" l="7835" r="65979" t="6521"/>
          <a:stretch/>
        </p:blipFill>
        <p:spPr>
          <a:xfrm>
            <a:off x="-15767" y="0"/>
            <a:ext cx="4114800" cy="6858000"/>
          </a:xfrm>
          <a:prstGeom prst="rect">
            <a:avLst/>
          </a:prstGeom>
          <a:noFill/>
          <a:ln>
            <a:noFill/>
          </a:ln>
        </p:spPr>
      </p:pic>
      <p:pic>
        <p:nvPicPr>
          <p:cNvPr id="262" name="Google Shape;262;p37"/>
          <p:cNvPicPr preferRelativeResize="0"/>
          <p:nvPr/>
        </p:nvPicPr>
        <p:blipFill rotWithShape="1">
          <a:blip r:embed="rId3">
            <a:alphaModFix/>
          </a:blip>
          <a:srcRect b="0" l="0" r="0" t="0"/>
          <a:stretch/>
        </p:blipFill>
        <p:spPr>
          <a:xfrm>
            <a:off x="11517235" y="138103"/>
            <a:ext cx="548640" cy="548640"/>
          </a:xfrm>
          <a:prstGeom prst="rect">
            <a:avLst/>
          </a:prstGeom>
          <a:noFill/>
          <a:ln>
            <a:noFill/>
          </a:ln>
        </p:spPr>
      </p:pic>
      <p:sp>
        <p:nvSpPr>
          <p:cNvPr id="263" name="Google Shape;263;p37"/>
          <p:cNvSpPr txBox="1"/>
          <p:nvPr>
            <p:ph idx="1" type="body"/>
          </p:nvPr>
        </p:nvSpPr>
        <p:spPr>
          <a:xfrm>
            <a:off x="4754880" y="1280160"/>
            <a:ext cx="6381017" cy="4351339"/>
          </a:xfrm>
          <a:prstGeom prst="rect">
            <a:avLst/>
          </a:prstGeom>
          <a:noFill/>
          <a:ln>
            <a:noFill/>
          </a:ln>
        </p:spPr>
        <p:txBody>
          <a:bodyPr anchorCtr="0" anchor="t" bIns="0" lIns="0" spcFirstLastPara="1" rIns="0" wrap="square" tIns="0">
            <a:normAutofit/>
          </a:bodyPr>
          <a:lstStyle>
            <a:lvl1pPr indent="-400050" lvl="0" marL="457200" algn="l">
              <a:lnSpc>
                <a:spcPct val="90000"/>
              </a:lnSpc>
              <a:spcBef>
                <a:spcPts val="1000"/>
              </a:spcBef>
              <a:spcAft>
                <a:spcPts val="0"/>
              </a:spcAft>
              <a:buClr>
                <a:schemeClr val="dk1"/>
              </a:buClr>
              <a:buSzPts val="2700"/>
              <a:buChar char="•"/>
              <a:defRPr sz="2000"/>
            </a:lvl1pPr>
            <a:lvl2pPr indent="-381000" lvl="1" marL="914400" algn="l">
              <a:lnSpc>
                <a:spcPct val="90000"/>
              </a:lnSpc>
              <a:spcBef>
                <a:spcPts val="500"/>
              </a:spcBef>
              <a:spcAft>
                <a:spcPts val="0"/>
              </a:spcAft>
              <a:buClr>
                <a:schemeClr val="dk1"/>
              </a:buClr>
              <a:buSzPts val="2400"/>
              <a:buChar char="•"/>
              <a:defRPr sz="1800"/>
            </a:lvl2pPr>
            <a:lvl3pPr indent="-381000" lvl="2" marL="1371600" algn="l">
              <a:lnSpc>
                <a:spcPct val="90000"/>
              </a:lnSpc>
              <a:spcBef>
                <a:spcPts val="500"/>
              </a:spcBef>
              <a:spcAft>
                <a:spcPts val="0"/>
              </a:spcAft>
              <a:buClr>
                <a:schemeClr val="dk1"/>
              </a:buClr>
              <a:buSzPts val="2400"/>
              <a:buChar char="•"/>
              <a:defRPr sz="1800"/>
            </a:lvl3pPr>
            <a:lvl4pPr indent="-381000" lvl="3" marL="1828800" algn="l">
              <a:lnSpc>
                <a:spcPct val="90000"/>
              </a:lnSpc>
              <a:spcBef>
                <a:spcPts val="500"/>
              </a:spcBef>
              <a:spcAft>
                <a:spcPts val="0"/>
              </a:spcAft>
              <a:buClr>
                <a:schemeClr val="dk1"/>
              </a:buClr>
              <a:buSzPts val="2400"/>
              <a:buChar char="•"/>
              <a:defRPr sz="1800"/>
            </a:lvl4pPr>
            <a:lvl5pPr indent="-381000" lvl="4" marL="2286000" algn="l">
              <a:lnSpc>
                <a:spcPct val="90000"/>
              </a:lnSpc>
              <a:spcBef>
                <a:spcPts val="500"/>
              </a:spcBef>
              <a:spcAft>
                <a:spcPts val="0"/>
              </a:spcAft>
              <a:buClr>
                <a:schemeClr val="dk1"/>
              </a:buClr>
              <a:buSzPts val="2400"/>
              <a:buChar char="•"/>
              <a:defRPr sz="1800"/>
            </a:lvl5pPr>
            <a:lvl6pPr indent="-381000" lvl="5" marL="2743200" algn="l">
              <a:lnSpc>
                <a:spcPct val="90000"/>
              </a:lnSpc>
              <a:spcBef>
                <a:spcPts val="500"/>
              </a:spcBef>
              <a:spcAft>
                <a:spcPts val="0"/>
              </a:spcAft>
              <a:buClr>
                <a:schemeClr val="dk1"/>
              </a:buClr>
              <a:buSzPts val="2400"/>
              <a:buChar char="•"/>
              <a:defRPr/>
            </a:lvl6pPr>
            <a:lvl7pPr indent="-381000" lvl="6" marL="3200400" algn="l">
              <a:lnSpc>
                <a:spcPct val="90000"/>
              </a:lnSpc>
              <a:spcBef>
                <a:spcPts val="500"/>
              </a:spcBef>
              <a:spcAft>
                <a:spcPts val="0"/>
              </a:spcAft>
              <a:buClr>
                <a:schemeClr val="dk1"/>
              </a:buClr>
              <a:buSzPts val="2400"/>
              <a:buChar char="•"/>
              <a:defRPr/>
            </a:lvl7pPr>
            <a:lvl8pPr indent="-381000" lvl="7" marL="3657600" algn="l">
              <a:lnSpc>
                <a:spcPct val="90000"/>
              </a:lnSpc>
              <a:spcBef>
                <a:spcPts val="500"/>
              </a:spcBef>
              <a:spcAft>
                <a:spcPts val="0"/>
              </a:spcAft>
              <a:buClr>
                <a:schemeClr val="dk1"/>
              </a:buClr>
              <a:buSzPts val="2400"/>
              <a:buChar char="•"/>
              <a:defRPr/>
            </a:lvl8pPr>
            <a:lvl9pPr indent="-381000" lvl="8" marL="4114800" algn="l">
              <a:lnSpc>
                <a:spcPct val="90000"/>
              </a:lnSpc>
              <a:spcBef>
                <a:spcPts val="500"/>
              </a:spcBef>
              <a:spcAft>
                <a:spcPts val="0"/>
              </a:spcAft>
              <a:buClr>
                <a:schemeClr val="dk1"/>
              </a:buClr>
              <a:buSzPts val="2400"/>
              <a:buChar char="•"/>
              <a:defRPr/>
            </a:lvl9pPr>
          </a:lstStyle>
          <a:p/>
        </p:txBody>
      </p:sp>
      <p:sp>
        <p:nvSpPr>
          <p:cNvPr id="264" name="Google Shape;264;p37"/>
          <p:cNvSpPr txBox="1"/>
          <p:nvPr>
            <p:ph type="title"/>
          </p:nvPr>
        </p:nvSpPr>
        <p:spPr>
          <a:xfrm>
            <a:off x="548640" y="1280160"/>
            <a:ext cx="2926080" cy="436453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4300"/>
              <a:buFont typeface="Helvetica Neue Light"/>
              <a:buNone/>
              <a:defRPr>
                <a:solidFill>
                  <a:schemeClr val="lt1"/>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65" name="Google Shape;265;p37"/>
          <p:cNvSpPr/>
          <p:nvPr/>
        </p:nvSpPr>
        <p:spPr>
          <a:xfrm rot="10800000">
            <a:off x="-27197" y="1"/>
            <a:ext cx="1640680" cy="904395"/>
          </a:xfrm>
          <a:custGeom>
            <a:rect b="b" l="l" r="r" t="t"/>
            <a:pathLst>
              <a:path extrusionOk="0" h="904395" w="1640680">
                <a:moveTo>
                  <a:pt x="0" y="904395"/>
                </a:moveTo>
                <a:lnTo>
                  <a:pt x="1638667" y="0"/>
                </a:lnTo>
                <a:cubicBezTo>
                  <a:pt x="1636740" y="328504"/>
                  <a:pt x="1642188" y="575891"/>
                  <a:pt x="1640261" y="904395"/>
                </a:cubicBezTo>
                <a:lnTo>
                  <a:pt x="0" y="904395"/>
                </a:lnTo>
                <a:close/>
              </a:path>
            </a:pathLst>
          </a:custGeom>
          <a:solidFill>
            <a:schemeClr val="lt1"/>
          </a:solidFill>
          <a:ln>
            <a:noFill/>
          </a:ln>
        </p:spPr>
        <p:txBody>
          <a:bodyPr anchorCtr="0" anchor="ctr" bIns="45700" lIns="91400" spcFirstLastPara="1" rIns="91400"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6" name="Google Shape;266;p37"/>
          <p:cNvSpPr/>
          <p:nvPr/>
        </p:nvSpPr>
        <p:spPr>
          <a:xfrm>
            <a:off x="2476263" y="5953605"/>
            <a:ext cx="1640680" cy="904395"/>
          </a:xfrm>
          <a:custGeom>
            <a:rect b="b" l="l" r="r" t="t"/>
            <a:pathLst>
              <a:path extrusionOk="0" h="904395" w="1640680">
                <a:moveTo>
                  <a:pt x="0" y="904395"/>
                </a:moveTo>
                <a:lnTo>
                  <a:pt x="1638667" y="0"/>
                </a:lnTo>
                <a:cubicBezTo>
                  <a:pt x="1636740" y="328504"/>
                  <a:pt x="1642188" y="575891"/>
                  <a:pt x="1640261" y="904395"/>
                </a:cubicBezTo>
                <a:lnTo>
                  <a:pt x="0" y="904395"/>
                </a:lnTo>
                <a:close/>
              </a:path>
            </a:pathLst>
          </a:custGeom>
          <a:solidFill>
            <a:schemeClr val="lt1"/>
          </a:solidFill>
          <a:ln>
            <a:noFill/>
          </a:ln>
        </p:spPr>
        <p:txBody>
          <a:bodyPr anchorCtr="0" anchor="ctr" bIns="45700" lIns="91400" spcFirstLastPara="1" rIns="91400"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7" name="Google Shape;267;p37"/>
          <p:cNvSpPr txBox="1"/>
          <p:nvPr>
            <p:ph idx="12" type="sldNum"/>
          </p:nvPr>
        </p:nvSpPr>
        <p:spPr>
          <a:xfrm>
            <a:off x="9448800" y="6492876"/>
            <a:ext cx="2743200" cy="365125"/>
          </a:xfrm>
          <a:prstGeom prst="rect">
            <a:avLst/>
          </a:prstGeom>
          <a:noFill/>
          <a:ln>
            <a:noFill/>
          </a:ln>
        </p:spPr>
        <p:txBody>
          <a:bodyPr anchorCtr="0" anchor="ctr" bIns="60925" lIns="121900" spcFirstLastPara="1" rIns="121900" wrap="square" tIns="60925">
            <a:noAutofit/>
          </a:bodyPr>
          <a:lstStyle>
            <a:lvl1pPr indent="0" lvl="0"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1pPr>
            <a:lvl2pPr indent="0" lvl="1"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2pPr>
            <a:lvl3pPr indent="0" lvl="2"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3pPr>
            <a:lvl4pPr indent="0" lvl="3"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4pPr>
            <a:lvl5pPr indent="0" lvl="4"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5pPr>
            <a:lvl6pPr indent="0" lvl="5"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6pPr>
            <a:lvl7pPr indent="0" lvl="6"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7pPr>
            <a:lvl8pPr indent="0" lvl="7"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8pPr>
            <a:lvl9pPr indent="0" lvl="8"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Content">
  <p:cSld name="3_Two Content">
    <p:spTree>
      <p:nvGrpSpPr>
        <p:cNvPr id="268" name="Shape 268"/>
        <p:cNvGrpSpPr/>
        <p:nvPr/>
      </p:nvGrpSpPr>
      <p:grpSpPr>
        <a:xfrm>
          <a:off x="0" y="0"/>
          <a:ext cx="0" cy="0"/>
          <a:chOff x="0" y="0"/>
          <a:chExt cx="0" cy="0"/>
        </a:xfrm>
      </p:grpSpPr>
      <p:sp>
        <p:nvSpPr>
          <p:cNvPr id="269" name="Google Shape;269;p38"/>
          <p:cNvSpPr/>
          <p:nvPr/>
        </p:nvSpPr>
        <p:spPr>
          <a:xfrm>
            <a:off x="-15767" y="0"/>
            <a:ext cx="4114800" cy="6858000"/>
          </a:xfrm>
          <a:prstGeom prst="rect">
            <a:avLst/>
          </a:prstGeom>
          <a:solidFill>
            <a:schemeClr val="accent1"/>
          </a:solidFill>
          <a:ln>
            <a:noFill/>
          </a:ln>
        </p:spPr>
        <p:txBody>
          <a:bodyPr anchorCtr="0" anchor="ctr" bIns="45700" lIns="91400" spcFirstLastPara="1" rIns="91400"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0" name="Google Shape;270;p38"/>
          <p:cNvPicPr preferRelativeResize="0"/>
          <p:nvPr/>
        </p:nvPicPr>
        <p:blipFill rotWithShape="1">
          <a:blip r:embed="rId2">
            <a:alphaModFix/>
          </a:blip>
          <a:srcRect b="10527" l="7835" r="65979" t="6521"/>
          <a:stretch/>
        </p:blipFill>
        <p:spPr>
          <a:xfrm>
            <a:off x="-15767" y="0"/>
            <a:ext cx="4114800" cy="6858000"/>
          </a:xfrm>
          <a:prstGeom prst="rect">
            <a:avLst/>
          </a:prstGeom>
          <a:noFill/>
          <a:ln>
            <a:noFill/>
          </a:ln>
        </p:spPr>
      </p:pic>
      <p:sp>
        <p:nvSpPr>
          <p:cNvPr id="271" name="Google Shape;271;p38"/>
          <p:cNvSpPr txBox="1"/>
          <p:nvPr>
            <p:ph idx="1" type="body"/>
          </p:nvPr>
        </p:nvSpPr>
        <p:spPr>
          <a:xfrm>
            <a:off x="4754880" y="1280160"/>
            <a:ext cx="6381017" cy="4351339"/>
          </a:xfrm>
          <a:prstGeom prst="rect">
            <a:avLst/>
          </a:prstGeom>
          <a:noFill/>
          <a:ln>
            <a:noFill/>
          </a:ln>
        </p:spPr>
        <p:txBody>
          <a:bodyPr anchorCtr="0" anchor="t" bIns="0" lIns="0" spcFirstLastPara="1" rIns="0" wrap="square" tIns="0">
            <a:normAutofit/>
          </a:bodyPr>
          <a:lstStyle>
            <a:lvl1pPr indent="-400050" lvl="0" marL="457200" algn="l">
              <a:lnSpc>
                <a:spcPct val="90000"/>
              </a:lnSpc>
              <a:spcBef>
                <a:spcPts val="1000"/>
              </a:spcBef>
              <a:spcAft>
                <a:spcPts val="0"/>
              </a:spcAft>
              <a:buClr>
                <a:schemeClr val="dk1"/>
              </a:buClr>
              <a:buSzPts val="2700"/>
              <a:buChar char="•"/>
              <a:defRPr sz="2000"/>
            </a:lvl1pPr>
            <a:lvl2pPr indent="-381000" lvl="1" marL="914400" algn="l">
              <a:lnSpc>
                <a:spcPct val="90000"/>
              </a:lnSpc>
              <a:spcBef>
                <a:spcPts val="500"/>
              </a:spcBef>
              <a:spcAft>
                <a:spcPts val="0"/>
              </a:spcAft>
              <a:buClr>
                <a:schemeClr val="dk1"/>
              </a:buClr>
              <a:buSzPts val="2400"/>
              <a:buChar char="•"/>
              <a:defRPr sz="1800"/>
            </a:lvl2pPr>
            <a:lvl3pPr indent="-381000" lvl="2" marL="1371600" algn="l">
              <a:lnSpc>
                <a:spcPct val="90000"/>
              </a:lnSpc>
              <a:spcBef>
                <a:spcPts val="500"/>
              </a:spcBef>
              <a:spcAft>
                <a:spcPts val="0"/>
              </a:spcAft>
              <a:buClr>
                <a:schemeClr val="dk1"/>
              </a:buClr>
              <a:buSzPts val="2400"/>
              <a:buChar char="•"/>
              <a:defRPr sz="1800"/>
            </a:lvl3pPr>
            <a:lvl4pPr indent="-381000" lvl="3" marL="1828800" algn="l">
              <a:lnSpc>
                <a:spcPct val="90000"/>
              </a:lnSpc>
              <a:spcBef>
                <a:spcPts val="500"/>
              </a:spcBef>
              <a:spcAft>
                <a:spcPts val="0"/>
              </a:spcAft>
              <a:buClr>
                <a:schemeClr val="dk1"/>
              </a:buClr>
              <a:buSzPts val="2400"/>
              <a:buChar char="•"/>
              <a:defRPr sz="1800"/>
            </a:lvl4pPr>
            <a:lvl5pPr indent="-381000" lvl="4" marL="2286000" algn="l">
              <a:lnSpc>
                <a:spcPct val="90000"/>
              </a:lnSpc>
              <a:spcBef>
                <a:spcPts val="500"/>
              </a:spcBef>
              <a:spcAft>
                <a:spcPts val="0"/>
              </a:spcAft>
              <a:buClr>
                <a:schemeClr val="dk1"/>
              </a:buClr>
              <a:buSzPts val="2400"/>
              <a:buChar char="•"/>
              <a:defRPr sz="1800"/>
            </a:lvl5pPr>
            <a:lvl6pPr indent="-381000" lvl="5" marL="2743200" algn="l">
              <a:lnSpc>
                <a:spcPct val="90000"/>
              </a:lnSpc>
              <a:spcBef>
                <a:spcPts val="500"/>
              </a:spcBef>
              <a:spcAft>
                <a:spcPts val="0"/>
              </a:spcAft>
              <a:buClr>
                <a:schemeClr val="dk1"/>
              </a:buClr>
              <a:buSzPts val="2400"/>
              <a:buChar char="•"/>
              <a:defRPr/>
            </a:lvl6pPr>
            <a:lvl7pPr indent="-381000" lvl="6" marL="3200400" algn="l">
              <a:lnSpc>
                <a:spcPct val="90000"/>
              </a:lnSpc>
              <a:spcBef>
                <a:spcPts val="500"/>
              </a:spcBef>
              <a:spcAft>
                <a:spcPts val="0"/>
              </a:spcAft>
              <a:buClr>
                <a:schemeClr val="dk1"/>
              </a:buClr>
              <a:buSzPts val="2400"/>
              <a:buChar char="•"/>
              <a:defRPr/>
            </a:lvl7pPr>
            <a:lvl8pPr indent="-381000" lvl="7" marL="3657600" algn="l">
              <a:lnSpc>
                <a:spcPct val="90000"/>
              </a:lnSpc>
              <a:spcBef>
                <a:spcPts val="500"/>
              </a:spcBef>
              <a:spcAft>
                <a:spcPts val="0"/>
              </a:spcAft>
              <a:buClr>
                <a:schemeClr val="dk1"/>
              </a:buClr>
              <a:buSzPts val="2400"/>
              <a:buChar char="•"/>
              <a:defRPr/>
            </a:lvl8pPr>
            <a:lvl9pPr indent="-381000" lvl="8" marL="4114800" algn="l">
              <a:lnSpc>
                <a:spcPct val="90000"/>
              </a:lnSpc>
              <a:spcBef>
                <a:spcPts val="500"/>
              </a:spcBef>
              <a:spcAft>
                <a:spcPts val="0"/>
              </a:spcAft>
              <a:buClr>
                <a:schemeClr val="dk1"/>
              </a:buClr>
              <a:buSzPts val="2400"/>
              <a:buChar char="•"/>
              <a:defRPr/>
            </a:lvl9pPr>
          </a:lstStyle>
          <a:p/>
        </p:txBody>
      </p:sp>
      <p:pic>
        <p:nvPicPr>
          <p:cNvPr id="272" name="Google Shape;272;p38"/>
          <p:cNvPicPr preferRelativeResize="0"/>
          <p:nvPr/>
        </p:nvPicPr>
        <p:blipFill rotWithShape="1">
          <a:blip r:embed="rId3">
            <a:alphaModFix/>
          </a:blip>
          <a:srcRect b="0" l="0" r="0" t="0"/>
          <a:stretch/>
        </p:blipFill>
        <p:spPr>
          <a:xfrm>
            <a:off x="11517235" y="138103"/>
            <a:ext cx="548640" cy="548640"/>
          </a:xfrm>
          <a:prstGeom prst="rect">
            <a:avLst/>
          </a:prstGeom>
          <a:noFill/>
          <a:ln>
            <a:noFill/>
          </a:ln>
        </p:spPr>
      </p:pic>
      <p:sp>
        <p:nvSpPr>
          <p:cNvPr id="273" name="Google Shape;273;p38"/>
          <p:cNvSpPr txBox="1"/>
          <p:nvPr>
            <p:ph type="title"/>
          </p:nvPr>
        </p:nvSpPr>
        <p:spPr>
          <a:xfrm>
            <a:off x="548640" y="1280160"/>
            <a:ext cx="2926080" cy="436453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4300"/>
              <a:buFont typeface="Helvetica Neue Light"/>
              <a:buNone/>
              <a:defRPr>
                <a:solidFill>
                  <a:schemeClr val="lt1"/>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74" name="Google Shape;274;p38"/>
          <p:cNvSpPr/>
          <p:nvPr/>
        </p:nvSpPr>
        <p:spPr>
          <a:xfrm rot="10800000">
            <a:off x="-27197" y="1"/>
            <a:ext cx="1640680" cy="904395"/>
          </a:xfrm>
          <a:custGeom>
            <a:rect b="b" l="l" r="r" t="t"/>
            <a:pathLst>
              <a:path extrusionOk="0" h="904395" w="1640680">
                <a:moveTo>
                  <a:pt x="0" y="904395"/>
                </a:moveTo>
                <a:lnTo>
                  <a:pt x="1638667" y="0"/>
                </a:lnTo>
                <a:cubicBezTo>
                  <a:pt x="1636740" y="328504"/>
                  <a:pt x="1642188" y="575891"/>
                  <a:pt x="1640261" y="904395"/>
                </a:cubicBezTo>
                <a:lnTo>
                  <a:pt x="0" y="904395"/>
                </a:lnTo>
                <a:close/>
              </a:path>
            </a:pathLst>
          </a:custGeom>
          <a:solidFill>
            <a:schemeClr val="lt1"/>
          </a:solidFill>
          <a:ln>
            <a:noFill/>
          </a:ln>
        </p:spPr>
        <p:txBody>
          <a:bodyPr anchorCtr="0" anchor="ctr" bIns="45700" lIns="91400" spcFirstLastPara="1" rIns="91400"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5" name="Google Shape;275;p38"/>
          <p:cNvSpPr/>
          <p:nvPr/>
        </p:nvSpPr>
        <p:spPr>
          <a:xfrm>
            <a:off x="2476263" y="5953605"/>
            <a:ext cx="1640680" cy="904395"/>
          </a:xfrm>
          <a:custGeom>
            <a:rect b="b" l="l" r="r" t="t"/>
            <a:pathLst>
              <a:path extrusionOk="0" h="904395" w="1640680">
                <a:moveTo>
                  <a:pt x="0" y="904395"/>
                </a:moveTo>
                <a:lnTo>
                  <a:pt x="1638667" y="0"/>
                </a:lnTo>
                <a:cubicBezTo>
                  <a:pt x="1636740" y="328504"/>
                  <a:pt x="1642188" y="575891"/>
                  <a:pt x="1640261" y="904395"/>
                </a:cubicBezTo>
                <a:lnTo>
                  <a:pt x="0" y="904395"/>
                </a:lnTo>
                <a:close/>
              </a:path>
            </a:pathLst>
          </a:custGeom>
          <a:solidFill>
            <a:schemeClr val="lt1"/>
          </a:solidFill>
          <a:ln>
            <a:noFill/>
          </a:ln>
        </p:spPr>
        <p:txBody>
          <a:bodyPr anchorCtr="0" anchor="ctr" bIns="45700" lIns="91400" spcFirstLastPara="1" rIns="91400"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6" name="Google Shape;276;p38"/>
          <p:cNvSpPr txBox="1"/>
          <p:nvPr>
            <p:ph idx="12" type="sldNum"/>
          </p:nvPr>
        </p:nvSpPr>
        <p:spPr>
          <a:xfrm>
            <a:off x="9448800" y="6492876"/>
            <a:ext cx="2743200" cy="365125"/>
          </a:xfrm>
          <a:prstGeom prst="rect">
            <a:avLst/>
          </a:prstGeom>
          <a:noFill/>
          <a:ln>
            <a:noFill/>
          </a:ln>
        </p:spPr>
        <p:txBody>
          <a:bodyPr anchorCtr="0" anchor="ctr" bIns="60925" lIns="121900" spcFirstLastPara="1" rIns="121900" wrap="square" tIns="60925">
            <a:noAutofit/>
          </a:bodyPr>
          <a:lstStyle>
            <a:lvl1pPr indent="0" lvl="0"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1pPr>
            <a:lvl2pPr indent="0" lvl="1"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2pPr>
            <a:lvl3pPr indent="0" lvl="2"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3pPr>
            <a:lvl4pPr indent="0" lvl="3"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4pPr>
            <a:lvl5pPr indent="0" lvl="4"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5pPr>
            <a:lvl6pPr indent="0" lvl="5"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6pPr>
            <a:lvl7pPr indent="0" lvl="6"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7pPr>
            <a:lvl8pPr indent="0" lvl="7"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8pPr>
            <a:lvl9pPr indent="0" lvl="8"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wo Content">
  <p:cSld name="6_Two Content">
    <p:spTree>
      <p:nvGrpSpPr>
        <p:cNvPr id="277" name="Shape 277"/>
        <p:cNvGrpSpPr/>
        <p:nvPr/>
      </p:nvGrpSpPr>
      <p:grpSpPr>
        <a:xfrm>
          <a:off x="0" y="0"/>
          <a:ext cx="0" cy="0"/>
          <a:chOff x="0" y="0"/>
          <a:chExt cx="0" cy="0"/>
        </a:xfrm>
      </p:grpSpPr>
      <p:sp>
        <p:nvSpPr>
          <p:cNvPr id="278" name="Google Shape;278;p39"/>
          <p:cNvSpPr txBox="1"/>
          <p:nvPr>
            <p:ph idx="1" type="body"/>
          </p:nvPr>
        </p:nvSpPr>
        <p:spPr>
          <a:xfrm>
            <a:off x="4754880" y="1280160"/>
            <a:ext cx="6381017" cy="4351339"/>
          </a:xfrm>
          <a:prstGeom prst="rect">
            <a:avLst/>
          </a:prstGeom>
          <a:noFill/>
          <a:ln>
            <a:noFill/>
          </a:ln>
        </p:spPr>
        <p:txBody>
          <a:bodyPr anchorCtr="0" anchor="t" bIns="0" lIns="0" spcFirstLastPara="1" rIns="0" wrap="square" tIns="0">
            <a:normAutofit/>
          </a:bodyPr>
          <a:lstStyle>
            <a:lvl1pPr indent="-400050" lvl="0" marL="457200" algn="l">
              <a:lnSpc>
                <a:spcPct val="90000"/>
              </a:lnSpc>
              <a:spcBef>
                <a:spcPts val="1000"/>
              </a:spcBef>
              <a:spcAft>
                <a:spcPts val="0"/>
              </a:spcAft>
              <a:buClr>
                <a:schemeClr val="dk1"/>
              </a:buClr>
              <a:buSzPts val="2700"/>
              <a:buChar char="•"/>
              <a:defRPr sz="2000"/>
            </a:lvl1pPr>
            <a:lvl2pPr indent="-381000" lvl="1" marL="914400" algn="l">
              <a:lnSpc>
                <a:spcPct val="90000"/>
              </a:lnSpc>
              <a:spcBef>
                <a:spcPts val="500"/>
              </a:spcBef>
              <a:spcAft>
                <a:spcPts val="0"/>
              </a:spcAft>
              <a:buClr>
                <a:schemeClr val="dk1"/>
              </a:buClr>
              <a:buSzPts val="2400"/>
              <a:buChar char="•"/>
              <a:defRPr sz="1800"/>
            </a:lvl2pPr>
            <a:lvl3pPr indent="-381000" lvl="2" marL="1371600" algn="l">
              <a:lnSpc>
                <a:spcPct val="90000"/>
              </a:lnSpc>
              <a:spcBef>
                <a:spcPts val="500"/>
              </a:spcBef>
              <a:spcAft>
                <a:spcPts val="0"/>
              </a:spcAft>
              <a:buClr>
                <a:schemeClr val="dk1"/>
              </a:buClr>
              <a:buSzPts val="2400"/>
              <a:buChar char="•"/>
              <a:defRPr sz="1800"/>
            </a:lvl3pPr>
            <a:lvl4pPr indent="-381000" lvl="3" marL="1828800" algn="l">
              <a:lnSpc>
                <a:spcPct val="90000"/>
              </a:lnSpc>
              <a:spcBef>
                <a:spcPts val="500"/>
              </a:spcBef>
              <a:spcAft>
                <a:spcPts val="0"/>
              </a:spcAft>
              <a:buClr>
                <a:schemeClr val="dk1"/>
              </a:buClr>
              <a:buSzPts val="2400"/>
              <a:buChar char="•"/>
              <a:defRPr sz="1800"/>
            </a:lvl4pPr>
            <a:lvl5pPr indent="-381000" lvl="4" marL="2286000" algn="l">
              <a:lnSpc>
                <a:spcPct val="90000"/>
              </a:lnSpc>
              <a:spcBef>
                <a:spcPts val="500"/>
              </a:spcBef>
              <a:spcAft>
                <a:spcPts val="0"/>
              </a:spcAft>
              <a:buClr>
                <a:schemeClr val="dk1"/>
              </a:buClr>
              <a:buSzPts val="2400"/>
              <a:buChar char="•"/>
              <a:defRPr sz="1800"/>
            </a:lvl5pPr>
            <a:lvl6pPr indent="-381000" lvl="5" marL="2743200" algn="l">
              <a:lnSpc>
                <a:spcPct val="90000"/>
              </a:lnSpc>
              <a:spcBef>
                <a:spcPts val="500"/>
              </a:spcBef>
              <a:spcAft>
                <a:spcPts val="0"/>
              </a:spcAft>
              <a:buClr>
                <a:schemeClr val="dk1"/>
              </a:buClr>
              <a:buSzPts val="2400"/>
              <a:buChar char="•"/>
              <a:defRPr/>
            </a:lvl6pPr>
            <a:lvl7pPr indent="-381000" lvl="6" marL="3200400" algn="l">
              <a:lnSpc>
                <a:spcPct val="90000"/>
              </a:lnSpc>
              <a:spcBef>
                <a:spcPts val="500"/>
              </a:spcBef>
              <a:spcAft>
                <a:spcPts val="0"/>
              </a:spcAft>
              <a:buClr>
                <a:schemeClr val="dk1"/>
              </a:buClr>
              <a:buSzPts val="2400"/>
              <a:buChar char="•"/>
              <a:defRPr/>
            </a:lvl7pPr>
            <a:lvl8pPr indent="-381000" lvl="7" marL="3657600" algn="l">
              <a:lnSpc>
                <a:spcPct val="90000"/>
              </a:lnSpc>
              <a:spcBef>
                <a:spcPts val="500"/>
              </a:spcBef>
              <a:spcAft>
                <a:spcPts val="0"/>
              </a:spcAft>
              <a:buClr>
                <a:schemeClr val="dk1"/>
              </a:buClr>
              <a:buSzPts val="2400"/>
              <a:buChar char="•"/>
              <a:defRPr/>
            </a:lvl8pPr>
            <a:lvl9pPr indent="-381000" lvl="8" marL="4114800" algn="l">
              <a:lnSpc>
                <a:spcPct val="90000"/>
              </a:lnSpc>
              <a:spcBef>
                <a:spcPts val="500"/>
              </a:spcBef>
              <a:spcAft>
                <a:spcPts val="0"/>
              </a:spcAft>
              <a:buClr>
                <a:schemeClr val="dk1"/>
              </a:buClr>
              <a:buSzPts val="2400"/>
              <a:buChar char="•"/>
              <a:defRPr/>
            </a:lvl9pPr>
          </a:lstStyle>
          <a:p/>
        </p:txBody>
      </p:sp>
      <p:pic>
        <p:nvPicPr>
          <p:cNvPr id="279" name="Google Shape;279;p39"/>
          <p:cNvPicPr preferRelativeResize="0"/>
          <p:nvPr/>
        </p:nvPicPr>
        <p:blipFill rotWithShape="1">
          <a:blip r:embed="rId2">
            <a:alphaModFix/>
          </a:blip>
          <a:srcRect b="0" l="0" r="0" t="0"/>
          <a:stretch/>
        </p:blipFill>
        <p:spPr>
          <a:xfrm>
            <a:off x="11517235" y="138103"/>
            <a:ext cx="548640" cy="548640"/>
          </a:xfrm>
          <a:prstGeom prst="rect">
            <a:avLst/>
          </a:prstGeom>
          <a:noFill/>
          <a:ln>
            <a:noFill/>
          </a:ln>
        </p:spPr>
      </p:pic>
      <p:sp>
        <p:nvSpPr>
          <p:cNvPr id="280" name="Google Shape;280;p39"/>
          <p:cNvSpPr/>
          <p:nvPr/>
        </p:nvSpPr>
        <p:spPr>
          <a:xfrm>
            <a:off x="-15767" y="0"/>
            <a:ext cx="4114800" cy="6858000"/>
          </a:xfrm>
          <a:prstGeom prst="rect">
            <a:avLst/>
          </a:prstGeom>
          <a:solidFill>
            <a:schemeClr val="accent4"/>
          </a:solidFill>
          <a:ln>
            <a:noFill/>
          </a:ln>
        </p:spPr>
        <p:txBody>
          <a:bodyPr anchorCtr="0" anchor="ctr" bIns="45700" lIns="91400" spcFirstLastPara="1" rIns="91400"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1" name="Google Shape;281;p39"/>
          <p:cNvPicPr preferRelativeResize="0"/>
          <p:nvPr/>
        </p:nvPicPr>
        <p:blipFill rotWithShape="1">
          <a:blip r:embed="rId3">
            <a:alphaModFix amt="40000"/>
          </a:blip>
          <a:srcRect b="10527" l="7835" r="65979" t="6521"/>
          <a:stretch/>
        </p:blipFill>
        <p:spPr>
          <a:xfrm>
            <a:off x="-15767" y="0"/>
            <a:ext cx="4114800" cy="6858000"/>
          </a:xfrm>
          <a:prstGeom prst="rect">
            <a:avLst/>
          </a:prstGeom>
          <a:noFill/>
          <a:ln>
            <a:noFill/>
          </a:ln>
        </p:spPr>
      </p:pic>
      <p:sp>
        <p:nvSpPr>
          <p:cNvPr id="282" name="Google Shape;282;p39"/>
          <p:cNvSpPr txBox="1"/>
          <p:nvPr>
            <p:ph type="title"/>
          </p:nvPr>
        </p:nvSpPr>
        <p:spPr>
          <a:xfrm>
            <a:off x="548640" y="1280160"/>
            <a:ext cx="2926080" cy="436453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4300"/>
              <a:buFont typeface="Helvetica Neue Light"/>
              <a:buNone/>
              <a:defRPr>
                <a:solidFill>
                  <a:schemeClr val="lt1"/>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83" name="Google Shape;283;p39"/>
          <p:cNvSpPr/>
          <p:nvPr/>
        </p:nvSpPr>
        <p:spPr>
          <a:xfrm rot="10800000">
            <a:off x="-27197" y="1"/>
            <a:ext cx="1640680" cy="904395"/>
          </a:xfrm>
          <a:custGeom>
            <a:rect b="b" l="l" r="r" t="t"/>
            <a:pathLst>
              <a:path extrusionOk="0" h="904395" w="1640680">
                <a:moveTo>
                  <a:pt x="0" y="904395"/>
                </a:moveTo>
                <a:lnTo>
                  <a:pt x="1638667" y="0"/>
                </a:lnTo>
                <a:cubicBezTo>
                  <a:pt x="1636740" y="328504"/>
                  <a:pt x="1642188" y="575891"/>
                  <a:pt x="1640261" y="904395"/>
                </a:cubicBezTo>
                <a:lnTo>
                  <a:pt x="0" y="904395"/>
                </a:lnTo>
                <a:close/>
              </a:path>
            </a:pathLst>
          </a:custGeom>
          <a:solidFill>
            <a:schemeClr val="lt1"/>
          </a:solidFill>
          <a:ln>
            <a:noFill/>
          </a:ln>
        </p:spPr>
        <p:txBody>
          <a:bodyPr anchorCtr="0" anchor="ctr" bIns="45700" lIns="91400" spcFirstLastPara="1" rIns="91400"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4" name="Google Shape;284;p39"/>
          <p:cNvSpPr/>
          <p:nvPr/>
        </p:nvSpPr>
        <p:spPr>
          <a:xfrm>
            <a:off x="2476263" y="5953605"/>
            <a:ext cx="1640680" cy="904395"/>
          </a:xfrm>
          <a:custGeom>
            <a:rect b="b" l="l" r="r" t="t"/>
            <a:pathLst>
              <a:path extrusionOk="0" h="904395" w="1640680">
                <a:moveTo>
                  <a:pt x="0" y="904395"/>
                </a:moveTo>
                <a:lnTo>
                  <a:pt x="1638667" y="0"/>
                </a:lnTo>
                <a:cubicBezTo>
                  <a:pt x="1636740" y="328504"/>
                  <a:pt x="1642188" y="575891"/>
                  <a:pt x="1640261" y="904395"/>
                </a:cubicBezTo>
                <a:lnTo>
                  <a:pt x="0" y="904395"/>
                </a:lnTo>
                <a:close/>
              </a:path>
            </a:pathLst>
          </a:custGeom>
          <a:solidFill>
            <a:schemeClr val="lt1"/>
          </a:solidFill>
          <a:ln>
            <a:noFill/>
          </a:ln>
        </p:spPr>
        <p:txBody>
          <a:bodyPr anchorCtr="0" anchor="ctr" bIns="45700" lIns="91400" spcFirstLastPara="1" rIns="91400"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5" name="Google Shape;285;p39"/>
          <p:cNvSpPr txBox="1"/>
          <p:nvPr>
            <p:ph idx="12" type="sldNum"/>
          </p:nvPr>
        </p:nvSpPr>
        <p:spPr>
          <a:xfrm>
            <a:off x="9448800" y="6492876"/>
            <a:ext cx="2743200" cy="365125"/>
          </a:xfrm>
          <a:prstGeom prst="rect">
            <a:avLst/>
          </a:prstGeom>
          <a:noFill/>
          <a:ln>
            <a:noFill/>
          </a:ln>
        </p:spPr>
        <p:txBody>
          <a:bodyPr anchorCtr="0" anchor="ctr" bIns="60925" lIns="121900" spcFirstLastPara="1" rIns="121900" wrap="square" tIns="60925">
            <a:noAutofit/>
          </a:bodyPr>
          <a:lstStyle>
            <a:lvl1pPr indent="0" lvl="0"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1pPr>
            <a:lvl2pPr indent="0" lvl="1"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2pPr>
            <a:lvl3pPr indent="0" lvl="2"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3pPr>
            <a:lvl4pPr indent="0" lvl="3"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4pPr>
            <a:lvl5pPr indent="0" lvl="4"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5pPr>
            <a:lvl6pPr indent="0" lvl="5"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6pPr>
            <a:lvl7pPr indent="0" lvl="6"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7pPr>
            <a:lvl8pPr indent="0" lvl="7"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8pPr>
            <a:lvl9pPr indent="0" lvl="8"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286" name="Shape 286"/>
        <p:cNvGrpSpPr/>
        <p:nvPr/>
      </p:nvGrpSpPr>
      <p:grpSpPr>
        <a:xfrm>
          <a:off x="0" y="0"/>
          <a:ext cx="0" cy="0"/>
          <a:chOff x="0" y="0"/>
          <a:chExt cx="0" cy="0"/>
        </a:xfrm>
      </p:grpSpPr>
      <p:pic>
        <p:nvPicPr>
          <p:cNvPr id="287" name="Google Shape;287;p40"/>
          <p:cNvPicPr preferRelativeResize="0"/>
          <p:nvPr/>
        </p:nvPicPr>
        <p:blipFill rotWithShape="1">
          <a:blip r:embed="rId2">
            <a:alphaModFix/>
          </a:blip>
          <a:srcRect b="0" l="0" r="0" t="0"/>
          <a:stretch/>
        </p:blipFill>
        <p:spPr>
          <a:xfrm>
            <a:off x="11517235" y="138103"/>
            <a:ext cx="548640" cy="548640"/>
          </a:xfrm>
          <a:prstGeom prst="rect">
            <a:avLst/>
          </a:prstGeom>
          <a:noFill/>
          <a:ln>
            <a:noFill/>
          </a:ln>
        </p:spPr>
      </p:pic>
      <p:sp>
        <p:nvSpPr>
          <p:cNvPr id="288" name="Google Shape;288;p40"/>
          <p:cNvSpPr txBox="1"/>
          <p:nvPr>
            <p:ph idx="1" type="body"/>
          </p:nvPr>
        </p:nvSpPr>
        <p:spPr>
          <a:xfrm>
            <a:off x="4754880" y="1280160"/>
            <a:ext cx="6381016" cy="4572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accent2"/>
              </a:buClr>
              <a:buSzPts val="2700"/>
              <a:buNone/>
              <a:defRPr b="1" i="0" sz="2000">
                <a:solidFill>
                  <a:schemeClr val="accent2"/>
                </a:solidFill>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dk1"/>
              </a:buClr>
              <a:buSzPts val="2700"/>
              <a:buNone/>
              <a:defRPr b="1" sz="2000"/>
            </a:lvl2pPr>
            <a:lvl3pPr indent="-228600" lvl="2" marL="1371600" algn="l">
              <a:lnSpc>
                <a:spcPct val="90000"/>
              </a:lnSpc>
              <a:spcBef>
                <a:spcPts val="500"/>
              </a:spcBef>
              <a:spcAft>
                <a:spcPts val="0"/>
              </a:spcAft>
              <a:buClr>
                <a:schemeClr val="dk1"/>
              </a:buClr>
              <a:buSzPts val="2400"/>
              <a:buNone/>
              <a:defRPr b="1" sz="1800"/>
            </a:lvl3pPr>
            <a:lvl4pPr indent="-228600" lvl="3" marL="1828800" algn="l">
              <a:lnSpc>
                <a:spcPct val="90000"/>
              </a:lnSpc>
              <a:spcBef>
                <a:spcPts val="500"/>
              </a:spcBef>
              <a:spcAft>
                <a:spcPts val="0"/>
              </a:spcAft>
              <a:buClr>
                <a:schemeClr val="dk1"/>
              </a:buClr>
              <a:buSzPts val="2100"/>
              <a:buNone/>
              <a:defRPr b="1" sz="1600"/>
            </a:lvl4pPr>
            <a:lvl5pPr indent="-228600" lvl="4" marL="2286000" algn="l">
              <a:lnSpc>
                <a:spcPct val="90000"/>
              </a:lnSpc>
              <a:spcBef>
                <a:spcPts val="500"/>
              </a:spcBef>
              <a:spcAft>
                <a:spcPts val="0"/>
              </a:spcAft>
              <a:buClr>
                <a:schemeClr val="dk1"/>
              </a:buClr>
              <a:buSzPts val="2100"/>
              <a:buNone/>
              <a:defRPr b="1" sz="1600"/>
            </a:lvl5pPr>
            <a:lvl6pPr indent="-228600" lvl="5" marL="2743200" algn="l">
              <a:lnSpc>
                <a:spcPct val="90000"/>
              </a:lnSpc>
              <a:spcBef>
                <a:spcPts val="500"/>
              </a:spcBef>
              <a:spcAft>
                <a:spcPts val="0"/>
              </a:spcAft>
              <a:buClr>
                <a:schemeClr val="dk1"/>
              </a:buClr>
              <a:buSzPts val="2100"/>
              <a:buNone/>
              <a:defRPr b="1" sz="1600"/>
            </a:lvl6pPr>
            <a:lvl7pPr indent="-228600" lvl="6" marL="3200400" algn="l">
              <a:lnSpc>
                <a:spcPct val="90000"/>
              </a:lnSpc>
              <a:spcBef>
                <a:spcPts val="500"/>
              </a:spcBef>
              <a:spcAft>
                <a:spcPts val="0"/>
              </a:spcAft>
              <a:buClr>
                <a:schemeClr val="dk1"/>
              </a:buClr>
              <a:buSzPts val="2100"/>
              <a:buNone/>
              <a:defRPr b="1" sz="1600"/>
            </a:lvl7pPr>
            <a:lvl8pPr indent="-228600" lvl="7" marL="3657600" algn="l">
              <a:lnSpc>
                <a:spcPct val="90000"/>
              </a:lnSpc>
              <a:spcBef>
                <a:spcPts val="500"/>
              </a:spcBef>
              <a:spcAft>
                <a:spcPts val="0"/>
              </a:spcAft>
              <a:buClr>
                <a:schemeClr val="dk1"/>
              </a:buClr>
              <a:buSzPts val="2100"/>
              <a:buNone/>
              <a:defRPr b="1" sz="1600"/>
            </a:lvl8pPr>
            <a:lvl9pPr indent="-228600" lvl="8" marL="4114800" algn="l">
              <a:lnSpc>
                <a:spcPct val="90000"/>
              </a:lnSpc>
              <a:spcBef>
                <a:spcPts val="500"/>
              </a:spcBef>
              <a:spcAft>
                <a:spcPts val="0"/>
              </a:spcAft>
              <a:buClr>
                <a:schemeClr val="dk1"/>
              </a:buClr>
              <a:buSzPts val="2100"/>
              <a:buNone/>
              <a:defRPr b="1" sz="1600"/>
            </a:lvl9pPr>
          </a:lstStyle>
          <a:p/>
        </p:txBody>
      </p:sp>
      <p:sp>
        <p:nvSpPr>
          <p:cNvPr id="289" name="Google Shape;289;p40"/>
          <p:cNvSpPr txBox="1"/>
          <p:nvPr>
            <p:ph idx="2" type="body"/>
          </p:nvPr>
        </p:nvSpPr>
        <p:spPr>
          <a:xfrm>
            <a:off x="4754880" y="1828800"/>
            <a:ext cx="6381016" cy="3684588"/>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a:lvl1pPr>
            <a:lvl2pPr indent="-381000" lvl="1" marL="914400" algn="l">
              <a:lnSpc>
                <a:spcPct val="90000"/>
              </a:lnSpc>
              <a:spcBef>
                <a:spcPts val="500"/>
              </a:spcBef>
              <a:spcAft>
                <a:spcPts val="0"/>
              </a:spcAft>
              <a:buClr>
                <a:schemeClr val="dk1"/>
              </a:buClr>
              <a:buSzPts val="2400"/>
              <a:buChar char="•"/>
              <a:defRPr/>
            </a:lvl2pPr>
            <a:lvl3pPr indent="-381000" lvl="2" marL="1371600" algn="l">
              <a:lnSpc>
                <a:spcPct val="90000"/>
              </a:lnSpc>
              <a:spcBef>
                <a:spcPts val="500"/>
              </a:spcBef>
              <a:spcAft>
                <a:spcPts val="0"/>
              </a:spcAft>
              <a:buClr>
                <a:schemeClr val="dk1"/>
              </a:buClr>
              <a:buSzPts val="2400"/>
              <a:buChar char="•"/>
              <a:defRPr/>
            </a:lvl3pPr>
            <a:lvl4pPr indent="-381000" lvl="3" marL="1828800" algn="l">
              <a:lnSpc>
                <a:spcPct val="90000"/>
              </a:lnSpc>
              <a:spcBef>
                <a:spcPts val="500"/>
              </a:spcBef>
              <a:spcAft>
                <a:spcPts val="0"/>
              </a:spcAft>
              <a:buClr>
                <a:schemeClr val="dk1"/>
              </a:buClr>
              <a:buSzPts val="2400"/>
              <a:buChar char="•"/>
              <a:defRPr/>
            </a:lvl4pPr>
            <a:lvl5pPr indent="-381000" lvl="4" marL="2286000" algn="l">
              <a:lnSpc>
                <a:spcPct val="90000"/>
              </a:lnSpc>
              <a:spcBef>
                <a:spcPts val="500"/>
              </a:spcBef>
              <a:spcAft>
                <a:spcPts val="0"/>
              </a:spcAft>
              <a:buClr>
                <a:schemeClr val="dk1"/>
              </a:buClr>
              <a:buSzPts val="2400"/>
              <a:buChar char="•"/>
              <a:defRPr/>
            </a:lvl5pPr>
            <a:lvl6pPr indent="-381000" lvl="5" marL="2743200" algn="l">
              <a:lnSpc>
                <a:spcPct val="90000"/>
              </a:lnSpc>
              <a:spcBef>
                <a:spcPts val="500"/>
              </a:spcBef>
              <a:spcAft>
                <a:spcPts val="0"/>
              </a:spcAft>
              <a:buClr>
                <a:schemeClr val="dk1"/>
              </a:buClr>
              <a:buSzPts val="2400"/>
              <a:buChar char="•"/>
              <a:defRPr/>
            </a:lvl6pPr>
            <a:lvl7pPr indent="-381000" lvl="6" marL="3200400" algn="l">
              <a:lnSpc>
                <a:spcPct val="90000"/>
              </a:lnSpc>
              <a:spcBef>
                <a:spcPts val="500"/>
              </a:spcBef>
              <a:spcAft>
                <a:spcPts val="0"/>
              </a:spcAft>
              <a:buClr>
                <a:schemeClr val="dk1"/>
              </a:buClr>
              <a:buSzPts val="2400"/>
              <a:buChar char="•"/>
              <a:defRPr/>
            </a:lvl7pPr>
            <a:lvl8pPr indent="-381000" lvl="7" marL="3657600" algn="l">
              <a:lnSpc>
                <a:spcPct val="90000"/>
              </a:lnSpc>
              <a:spcBef>
                <a:spcPts val="500"/>
              </a:spcBef>
              <a:spcAft>
                <a:spcPts val="0"/>
              </a:spcAft>
              <a:buClr>
                <a:schemeClr val="dk1"/>
              </a:buClr>
              <a:buSzPts val="2400"/>
              <a:buChar char="•"/>
              <a:defRPr/>
            </a:lvl8pPr>
            <a:lvl9pPr indent="-381000" lvl="8" marL="4114800" algn="l">
              <a:lnSpc>
                <a:spcPct val="90000"/>
              </a:lnSpc>
              <a:spcBef>
                <a:spcPts val="500"/>
              </a:spcBef>
              <a:spcAft>
                <a:spcPts val="0"/>
              </a:spcAft>
              <a:buClr>
                <a:schemeClr val="dk1"/>
              </a:buClr>
              <a:buSzPts val="2400"/>
              <a:buChar char="•"/>
              <a:defRPr/>
            </a:lvl9pPr>
          </a:lstStyle>
          <a:p/>
        </p:txBody>
      </p:sp>
      <p:sp>
        <p:nvSpPr>
          <p:cNvPr id="290" name="Google Shape;290;p40"/>
          <p:cNvSpPr/>
          <p:nvPr/>
        </p:nvSpPr>
        <p:spPr>
          <a:xfrm>
            <a:off x="-15767" y="0"/>
            <a:ext cx="4114800" cy="6858000"/>
          </a:xfrm>
          <a:prstGeom prst="rect">
            <a:avLst/>
          </a:prstGeom>
          <a:solidFill>
            <a:schemeClr val="accent2"/>
          </a:solidFill>
          <a:ln>
            <a:noFill/>
          </a:ln>
        </p:spPr>
        <p:txBody>
          <a:bodyPr anchorCtr="0" anchor="ctr" bIns="45700" lIns="91400" spcFirstLastPara="1" rIns="91400"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1" name="Google Shape;291;p40"/>
          <p:cNvPicPr preferRelativeResize="0"/>
          <p:nvPr/>
        </p:nvPicPr>
        <p:blipFill rotWithShape="1">
          <a:blip r:embed="rId3">
            <a:alphaModFix amt="8000"/>
          </a:blip>
          <a:srcRect b="10527" l="7835" r="65979" t="6521"/>
          <a:stretch/>
        </p:blipFill>
        <p:spPr>
          <a:xfrm>
            <a:off x="-15767" y="0"/>
            <a:ext cx="4114800" cy="6858000"/>
          </a:xfrm>
          <a:prstGeom prst="rect">
            <a:avLst/>
          </a:prstGeom>
          <a:noFill/>
          <a:ln>
            <a:noFill/>
          </a:ln>
        </p:spPr>
      </p:pic>
      <p:sp>
        <p:nvSpPr>
          <p:cNvPr id="292" name="Google Shape;292;p40"/>
          <p:cNvSpPr txBox="1"/>
          <p:nvPr>
            <p:ph type="title"/>
          </p:nvPr>
        </p:nvSpPr>
        <p:spPr>
          <a:xfrm>
            <a:off x="548640" y="1280160"/>
            <a:ext cx="2926080" cy="436453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4300"/>
              <a:buFont typeface="Helvetica Neue Light"/>
              <a:buNone/>
              <a:defRPr>
                <a:solidFill>
                  <a:schemeClr val="lt1"/>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93" name="Google Shape;293;p40"/>
          <p:cNvSpPr/>
          <p:nvPr/>
        </p:nvSpPr>
        <p:spPr>
          <a:xfrm rot="10800000">
            <a:off x="-27197" y="1"/>
            <a:ext cx="1640680" cy="904395"/>
          </a:xfrm>
          <a:custGeom>
            <a:rect b="b" l="l" r="r" t="t"/>
            <a:pathLst>
              <a:path extrusionOk="0" h="904395" w="1640680">
                <a:moveTo>
                  <a:pt x="0" y="904395"/>
                </a:moveTo>
                <a:lnTo>
                  <a:pt x="1638667" y="0"/>
                </a:lnTo>
                <a:cubicBezTo>
                  <a:pt x="1636740" y="328504"/>
                  <a:pt x="1642188" y="575891"/>
                  <a:pt x="1640261" y="904395"/>
                </a:cubicBezTo>
                <a:lnTo>
                  <a:pt x="0" y="904395"/>
                </a:lnTo>
                <a:close/>
              </a:path>
            </a:pathLst>
          </a:custGeom>
          <a:solidFill>
            <a:schemeClr val="lt1"/>
          </a:solidFill>
          <a:ln>
            <a:noFill/>
          </a:ln>
        </p:spPr>
        <p:txBody>
          <a:bodyPr anchorCtr="0" anchor="ctr" bIns="45700" lIns="91400" spcFirstLastPara="1" rIns="91400"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4" name="Google Shape;294;p40"/>
          <p:cNvSpPr/>
          <p:nvPr/>
        </p:nvSpPr>
        <p:spPr>
          <a:xfrm>
            <a:off x="2476263" y="5953605"/>
            <a:ext cx="1640680" cy="904395"/>
          </a:xfrm>
          <a:custGeom>
            <a:rect b="b" l="l" r="r" t="t"/>
            <a:pathLst>
              <a:path extrusionOk="0" h="904395" w="1640680">
                <a:moveTo>
                  <a:pt x="0" y="904395"/>
                </a:moveTo>
                <a:lnTo>
                  <a:pt x="1638667" y="0"/>
                </a:lnTo>
                <a:cubicBezTo>
                  <a:pt x="1636740" y="328504"/>
                  <a:pt x="1642188" y="575891"/>
                  <a:pt x="1640261" y="904395"/>
                </a:cubicBezTo>
                <a:lnTo>
                  <a:pt x="0" y="904395"/>
                </a:lnTo>
                <a:close/>
              </a:path>
            </a:pathLst>
          </a:custGeom>
          <a:solidFill>
            <a:schemeClr val="lt1"/>
          </a:solidFill>
          <a:ln>
            <a:noFill/>
          </a:ln>
        </p:spPr>
        <p:txBody>
          <a:bodyPr anchorCtr="0" anchor="ctr" bIns="45700" lIns="91400" spcFirstLastPara="1" rIns="91400"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5" name="Google Shape;295;p40"/>
          <p:cNvSpPr txBox="1"/>
          <p:nvPr>
            <p:ph idx="12" type="sldNum"/>
          </p:nvPr>
        </p:nvSpPr>
        <p:spPr>
          <a:xfrm>
            <a:off x="9448800" y="6492876"/>
            <a:ext cx="2743200" cy="365125"/>
          </a:xfrm>
          <a:prstGeom prst="rect">
            <a:avLst/>
          </a:prstGeom>
          <a:noFill/>
          <a:ln>
            <a:noFill/>
          </a:ln>
        </p:spPr>
        <p:txBody>
          <a:bodyPr anchorCtr="0" anchor="ctr" bIns="60925" lIns="121900" spcFirstLastPara="1" rIns="121900" wrap="square" tIns="60925">
            <a:noAutofit/>
          </a:bodyPr>
          <a:lstStyle>
            <a:lvl1pPr indent="0" lvl="0"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1pPr>
            <a:lvl2pPr indent="0" lvl="1"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2pPr>
            <a:lvl3pPr indent="0" lvl="2"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3pPr>
            <a:lvl4pPr indent="0" lvl="3"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4pPr>
            <a:lvl5pPr indent="0" lvl="4"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5pPr>
            <a:lvl6pPr indent="0" lvl="5"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6pPr>
            <a:lvl7pPr indent="0" lvl="6"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7pPr>
            <a:lvl8pPr indent="0" lvl="7"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8pPr>
            <a:lvl9pPr indent="0" lvl="8"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wo Content">
  <p:cSld name="4_Two Content">
    <p:spTree>
      <p:nvGrpSpPr>
        <p:cNvPr id="296" name="Shape 296"/>
        <p:cNvGrpSpPr/>
        <p:nvPr/>
      </p:nvGrpSpPr>
      <p:grpSpPr>
        <a:xfrm>
          <a:off x="0" y="0"/>
          <a:ext cx="0" cy="0"/>
          <a:chOff x="0" y="0"/>
          <a:chExt cx="0" cy="0"/>
        </a:xfrm>
      </p:grpSpPr>
      <p:pic>
        <p:nvPicPr>
          <p:cNvPr id="297" name="Google Shape;297;p41"/>
          <p:cNvPicPr preferRelativeResize="0"/>
          <p:nvPr/>
        </p:nvPicPr>
        <p:blipFill rotWithShape="1">
          <a:blip r:embed="rId2">
            <a:alphaModFix/>
          </a:blip>
          <a:srcRect b="0" l="0" r="0" t="0"/>
          <a:stretch/>
        </p:blipFill>
        <p:spPr>
          <a:xfrm>
            <a:off x="11517235" y="138103"/>
            <a:ext cx="548640" cy="548640"/>
          </a:xfrm>
          <a:prstGeom prst="rect">
            <a:avLst/>
          </a:prstGeom>
          <a:noFill/>
          <a:ln>
            <a:noFill/>
          </a:ln>
        </p:spPr>
      </p:pic>
      <p:sp>
        <p:nvSpPr>
          <p:cNvPr id="298" name="Google Shape;298;p41"/>
          <p:cNvSpPr txBox="1"/>
          <p:nvPr>
            <p:ph idx="1" type="body"/>
          </p:nvPr>
        </p:nvSpPr>
        <p:spPr>
          <a:xfrm>
            <a:off x="4754880" y="1280160"/>
            <a:ext cx="6381016" cy="4572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accent1"/>
              </a:buClr>
              <a:buSzPts val="2700"/>
              <a:buNone/>
              <a:defRPr b="1" i="0" sz="2000">
                <a:solidFill>
                  <a:schemeClr val="accent1"/>
                </a:solidFill>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dk1"/>
              </a:buClr>
              <a:buSzPts val="2700"/>
              <a:buNone/>
              <a:defRPr b="1" sz="2000"/>
            </a:lvl2pPr>
            <a:lvl3pPr indent="-228600" lvl="2" marL="1371600" algn="l">
              <a:lnSpc>
                <a:spcPct val="90000"/>
              </a:lnSpc>
              <a:spcBef>
                <a:spcPts val="500"/>
              </a:spcBef>
              <a:spcAft>
                <a:spcPts val="0"/>
              </a:spcAft>
              <a:buClr>
                <a:schemeClr val="dk1"/>
              </a:buClr>
              <a:buSzPts val="2400"/>
              <a:buNone/>
              <a:defRPr b="1" sz="1800"/>
            </a:lvl3pPr>
            <a:lvl4pPr indent="-228600" lvl="3" marL="1828800" algn="l">
              <a:lnSpc>
                <a:spcPct val="90000"/>
              </a:lnSpc>
              <a:spcBef>
                <a:spcPts val="500"/>
              </a:spcBef>
              <a:spcAft>
                <a:spcPts val="0"/>
              </a:spcAft>
              <a:buClr>
                <a:schemeClr val="dk1"/>
              </a:buClr>
              <a:buSzPts val="2100"/>
              <a:buNone/>
              <a:defRPr b="1" sz="1600"/>
            </a:lvl4pPr>
            <a:lvl5pPr indent="-228600" lvl="4" marL="2286000" algn="l">
              <a:lnSpc>
                <a:spcPct val="90000"/>
              </a:lnSpc>
              <a:spcBef>
                <a:spcPts val="500"/>
              </a:spcBef>
              <a:spcAft>
                <a:spcPts val="0"/>
              </a:spcAft>
              <a:buClr>
                <a:schemeClr val="dk1"/>
              </a:buClr>
              <a:buSzPts val="2100"/>
              <a:buNone/>
              <a:defRPr b="1" sz="1600"/>
            </a:lvl5pPr>
            <a:lvl6pPr indent="-228600" lvl="5" marL="2743200" algn="l">
              <a:lnSpc>
                <a:spcPct val="90000"/>
              </a:lnSpc>
              <a:spcBef>
                <a:spcPts val="500"/>
              </a:spcBef>
              <a:spcAft>
                <a:spcPts val="0"/>
              </a:spcAft>
              <a:buClr>
                <a:schemeClr val="dk1"/>
              </a:buClr>
              <a:buSzPts val="2100"/>
              <a:buNone/>
              <a:defRPr b="1" sz="1600"/>
            </a:lvl6pPr>
            <a:lvl7pPr indent="-228600" lvl="6" marL="3200400" algn="l">
              <a:lnSpc>
                <a:spcPct val="90000"/>
              </a:lnSpc>
              <a:spcBef>
                <a:spcPts val="500"/>
              </a:spcBef>
              <a:spcAft>
                <a:spcPts val="0"/>
              </a:spcAft>
              <a:buClr>
                <a:schemeClr val="dk1"/>
              </a:buClr>
              <a:buSzPts val="2100"/>
              <a:buNone/>
              <a:defRPr b="1" sz="1600"/>
            </a:lvl7pPr>
            <a:lvl8pPr indent="-228600" lvl="7" marL="3657600" algn="l">
              <a:lnSpc>
                <a:spcPct val="90000"/>
              </a:lnSpc>
              <a:spcBef>
                <a:spcPts val="500"/>
              </a:spcBef>
              <a:spcAft>
                <a:spcPts val="0"/>
              </a:spcAft>
              <a:buClr>
                <a:schemeClr val="dk1"/>
              </a:buClr>
              <a:buSzPts val="2100"/>
              <a:buNone/>
              <a:defRPr b="1" sz="1600"/>
            </a:lvl8pPr>
            <a:lvl9pPr indent="-228600" lvl="8" marL="4114800" algn="l">
              <a:lnSpc>
                <a:spcPct val="90000"/>
              </a:lnSpc>
              <a:spcBef>
                <a:spcPts val="500"/>
              </a:spcBef>
              <a:spcAft>
                <a:spcPts val="0"/>
              </a:spcAft>
              <a:buClr>
                <a:schemeClr val="dk1"/>
              </a:buClr>
              <a:buSzPts val="2100"/>
              <a:buNone/>
              <a:defRPr b="1" sz="1600"/>
            </a:lvl9pPr>
          </a:lstStyle>
          <a:p/>
        </p:txBody>
      </p:sp>
      <p:sp>
        <p:nvSpPr>
          <p:cNvPr id="299" name="Google Shape;299;p41"/>
          <p:cNvSpPr txBox="1"/>
          <p:nvPr>
            <p:ph idx="2" type="body"/>
          </p:nvPr>
        </p:nvSpPr>
        <p:spPr>
          <a:xfrm>
            <a:off x="4754880" y="1828800"/>
            <a:ext cx="6381016" cy="3684588"/>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a:lvl1pPr>
            <a:lvl2pPr indent="-381000" lvl="1" marL="914400" algn="l">
              <a:lnSpc>
                <a:spcPct val="90000"/>
              </a:lnSpc>
              <a:spcBef>
                <a:spcPts val="500"/>
              </a:spcBef>
              <a:spcAft>
                <a:spcPts val="0"/>
              </a:spcAft>
              <a:buClr>
                <a:schemeClr val="dk1"/>
              </a:buClr>
              <a:buSzPts val="2400"/>
              <a:buChar char="•"/>
              <a:defRPr/>
            </a:lvl2pPr>
            <a:lvl3pPr indent="-381000" lvl="2" marL="1371600" algn="l">
              <a:lnSpc>
                <a:spcPct val="90000"/>
              </a:lnSpc>
              <a:spcBef>
                <a:spcPts val="500"/>
              </a:spcBef>
              <a:spcAft>
                <a:spcPts val="0"/>
              </a:spcAft>
              <a:buClr>
                <a:schemeClr val="dk1"/>
              </a:buClr>
              <a:buSzPts val="2400"/>
              <a:buChar char="•"/>
              <a:defRPr/>
            </a:lvl3pPr>
            <a:lvl4pPr indent="-381000" lvl="3" marL="1828800" algn="l">
              <a:lnSpc>
                <a:spcPct val="90000"/>
              </a:lnSpc>
              <a:spcBef>
                <a:spcPts val="500"/>
              </a:spcBef>
              <a:spcAft>
                <a:spcPts val="0"/>
              </a:spcAft>
              <a:buClr>
                <a:schemeClr val="dk1"/>
              </a:buClr>
              <a:buSzPts val="2400"/>
              <a:buChar char="•"/>
              <a:defRPr/>
            </a:lvl4pPr>
            <a:lvl5pPr indent="-381000" lvl="4" marL="2286000" algn="l">
              <a:lnSpc>
                <a:spcPct val="90000"/>
              </a:lnSpc>
              <a:spcBef>
                <a:spcPts val="500"/>
              </a:spcBef>
              <a:spcAft>
                <a:spcPts val="0"/>
              </a:spcAft>
              <a:buClr>
                <a:schemeClr val="dk1"/>
              </a:buClr>
              <a:buSzPts val="2400"/>
              <a:buChar char="•"/>
              <a:defRPr/>
            </a:lvl5pPr>
            <a:lvl6pPr indent="-381000" lvl="5" marL="2743200" algn="l">
              <a:lnSpc>
                <a:spcPct val="90000"/>
              </a:lnSpc>
              <a:spcBef>
                <a:spcPts val="500"/>
              </a:spcBef>
              <a:spcAft>
                <a:spcPts val="0"/>
              </a:spcAft>
              <a:buClr>
                <a:schemeClr val="dk1"/>
              </a:buClr>
              <a:buSzPts val="2400"/>
              <a:buChar char="•"/>
              <a:defRPr/>
            </a:lvl6pPr>
            <a:lvl7pPr indent="-381000" lvl="6" marL="3200400" algn="l">
              <a:lnSpc>
                <a:spcPct val="90000"/>
              </a:lnSpc>
              <a:spcBef>
                <a:spcPts val="500"/>
              </a:spcBef>
              <a:spcAft>
                <a:spcPts val="0"/>
              </a:spcAft>
              <a:buClr>
                <a:schemeClr val="dk1"/>
              </a:buClr>
              <a:buSzPts val="2400"/>
              <a:buChar char="•"/>
              <a:defRPr/>
            </a:lvl7pPr>
            <a:lvl8pPr indent="-381000" lvl="7" marL="3657600" algn="l">
              <a:lnSpc>
                <a:spcPct val="90000"/>
              </a:lnSpc>
              <a:spcBef>
                <a:spcPts val="500"/>
              </a:spcBef>
              <a:spcAft>
                <a:spcPts val="0"/>
              </a:spcAft>
              <a:buClr>
                <a:schemeClr val="dk1"/>
              </a:buClr>
              <a:buSzPts val="2400"/>
              <a:buChar char="•"/>
              <a:defRPr/>
            </a:lvl8pPr>
            <a:lvl9pPr indent="-381000" lvl="8" marL="4114800" algn="l">
              <a:lnSpc>
                <a:spcPct val="90000"/>
              </a:lnSpc>
              <a:spcBef>
                <a:spcPts val="500"/>
              </a:spcBef>
              <a:spcAft>
                <a:spcPts val="0"/>
              </a:spcAft>
              <a:buClr>
                <a:schemeClr val="dk1"/>
              </a:buClr>
              <a:buSzPts val="2400"/>
              <a:buChar char="•"/>
              <a:defRPr/>
            </a:lvl9pPr>
          </a:lstStyle>
          <a:p/>
        </p:txBody>
      </p:sp>
      <p:sp>
        <p:nvSpPr>
          <p:cNvPr id="300" name="Google Shape;300;p41"/>
          <p:cNvSpPr/>
          <p:nvPr/>
        </p:nvSpPr>
        <p:spPr>
          <a:xfrm>
            <a:off x="-15767" y="0"/>
            <a:ext cx="4114800" cy="6858000"/>
          </a:xfrm>
          <a:prstGeom prst="rect">
            <a:avLst/>
          </a:prstGeom>
          <a:solidFill>
            <a:schemeClr val="accent1"/>
          </a:solidFill>
          <a:ln>
            <a:noFill/>
          </a:ln>
        </p:spPr>
        <p:txBody>
          <a:bodyPr anchorCtr="0" anchor="ctr" bIns="45700" lIns="91400" spcFirstLastPara="1" rIns="91400"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1" name="Google Shape;301;p41"/>
          <p:cNvPicPr preferRelativeResize="0"/>
          <p:nvPr/>
        </p:nvPicPr>
        <p:blipFill rotWithShape="1">
          <a:blip r:embed="rId3">
            <a:alphaModFix/>
          </a:blip>
          <a:srcRect b="10527" l="7835" r="65979" t="6521"/>
          <a:stretch/>
        </p:blipFill>
        <p:spPr>
          <a:xfrm>
            <a:off x="-15767" y="0"/>
            <a:ext cx="4114800" cy="6858000"/>
          </a:xfrm>
          <a:prstGeom prst="rect">
            <a:avLst/>
          </a:prstGeom>
          <a:noFill/>
          <a:ln>
            <a:noFill/>
          </a:ln>
        </p:spPr>
      </p:pic>
      <p:sp>
        <p:nvSpPr>
          <p:cNvPr id="302" name="Google Shape;302;p41"/>
          <p:cNvSpPr txBox="1"/>
          <p:nvPr>
            <p:ph type="title"/>
          </p:nvPr>
        </p:nvSpPr>
        <p:spPr>
          <a:xfrm>
            <a:off x="548640" y="1280160"/>
            <a:ext cx="2926080" cy="436453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4300"/>
              <a:buFont typeface="Helvetica Neue Light"/>
              <a:buNone/>
              <a:defRPr>
                <a:solidFill>
                  <a:schemeClr val="lt1"/>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303" name="Google Shape;303;p41"/>
          <p:cNvSpPr/>
          <p:nvPr/>
        </p:nvSpPr>
        <p:spPr>
          <a:xfrm rot="10800000">
            <a:off x="-27197" y="1"/>
            <a:ext cx="1640680" cy="904395"/>
          </a:xfrm>
          <a:custGeom>
            <a:rect b="b" l="l" r="r" t="t"/>
            <a:pathLst>
              <a:path extrusionOk="0" h="904395" w="1640680">
                <a:moveTo>
                  <a:pt x="0" y="904395"/>
                </a:moveTo>
                <a:lnTo>
                  <a:pt x="1638667" y="0"/>
                </a:lnTo>
                <a:cubicBezTo>
                  <a:pt x="1636740" y="328504"/>
                  <a:pt x="1642188" y="575891"/>
                  <a:pt x="1640261" y="904395"/>
                </a:cubicBezTo>
                <a:lnTo>
                  <a:pt x="0" y="904395"/>
                </a:lnTo>
                <a:close/>
              </a:path>
            </a:pathLst>
          </a:custGeom>
          <a:solidFill>
            <a:schemeClr val="lt1"/>
          </a:solidFill>
          <a:ln>
            <a:noFill/>
          </a:ln>
        </p:spPr>
        <p:txBody>
          <a:bodyPr anchorCtr="0" anchor="ctr" bIns="45700" lIns="91400" spcFirstLastPara="1" rIns="91400"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4" name="Google Shape;304;p41"/>
          <p:cNvSpPr/>
          <p:nvPr/>
        </p:nvSpPr>
        <p:spPr>
          <a:xfrm>
            <a:off x="2476263" y="5953605"/>
            <a:ext cx="1640680" cy="904395"/>
          </a:xfrm>
          <a:custGeom>
            <a:rect b="b" l="l" r="r" t="t"/>
            <a:pathLst>
              <a:path extrusionOk="0" h="904395" w="1640680">
                <a:moveTo>
                  <a:pt x="0" y="904395"/>
                </a:moveTo>
                <a:lnTo>
                  <a:pt x="1638667" y="0"/>
                </a:lnTo>
                <a:cubicBezTo>
                  <a:pt x="1636740" y="328504"/>
                  <a:pt x="1642188" y="575891"/>
                  <a:pt x="1640261" y="904395"/>
                </a:cubicBezTo>
                <a:lnTo>
                  <a:pt x="0" y="904395"/>
                </a:lnTo>
                <a:close/>
              </a:path>
            </a:pathLst>
          </a:custGeom>
          <a:solidFill>
            <a:schemeClr val="lt1"/>
          </a:solidFill>
          <a:ln>
            <a:noFill/>
          </a:ln>
        </p:spPr>
        <p:txBody>
          <a:bodyPr anchorCtr="0" anchor="ctr" bIns="45700" lIns="91400" spcFirstLastPara="1" rIns="91400"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5" name="Google Shape;305;p41"/>
          <p:cNvSpPr txBox="1"/>
          <p:nvPr>
            <p:ph idx="12" type="sldNum"/>
          </p:nvPr>
        </p:nvSpPr>
        <p:spPr>
          <a:xfrm>
            <a:off x="9448800" y="6492876"/>
            <a:ext cx="2743200" cy="365125"/>
          </a:xfrm>
          <a:prstGeom prst="rect">
            <a:avLst/>
          </a:prstGeom>
          <a:noFill/>
          <a:ln>
            <a:noFill/>
          </a:ln>
        </p:spPr>
        <p:txBody>
          <a:bodyPr anchorCtr="0" anchor="ctr" bIns="60925" lIns="121900" spcFirstLastPara="1" rIns="121900" wrap="square" tIns="60925">
            <a:noAutofit/>
          </a:bodyPr>
          <a:lstStyle>
            <a:lvl1pPr indent="0" lvl="0"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1pPr>
            <a:lvl2pPr indent="0" lvl="1"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2pPr>
            <a:lvl3pPr indent="0" lvl="2"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3pPr>
            <a:lvl4pPr indent="0" lvl="3"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4pPr>
            <a:lvl5pPr indent="0" lvl="4"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5pPr>
            <a:lvl6pPr indent="0" lvl="5"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6pPr>
            <a:lvl7pPr indent="0" lvl="6"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7pPr>
            <a:lvl8pPr indent="0" lvl="7"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8pPr>
            <a:lvl9pPr indent="0" lvl="8"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B">
  <p:cSld name="Divider Slide B">
    <p:bg>
      <p:bgPr>
        <a:solidFill>
          <a:schemeClr val="accent1"/>
        </a:solidFill>
      </p:bgPr>
    </p:bg>
    <p:spTree>
      <p:nvGrpSpPr>
        <p:cNvPr id="21" name="Shape 21"/>
        <p:cNvGrpSpPr/>
        <p:nvPr/>
      </p:nvGrpSpPr>
      <p:grpSpPr>
        <a:xfrm>
          <a:off x="0" y="0"/>
          <a:ext cx="0" cy="0"/>
          <a:chOff x="0" y="0"/>
          <a:chExt cx="0" cy="0"/>
        </a:xfrm>
      </p:grpSpPr>
      <p:pic>
        <p:nvPicPr>
          <p:cNvPr id="22" name="Google Shape;22;p5"/>
          <p:cNvPicPr preferRelativeResize="0"/>
          <p:nvPr/>
        </p:nvPicPr>
        <p:blipFill rotWithShape="1">
          <a:blip r:embed="rId2">
            <a:alphaModFix/>
          </a:blip>
          <a:srcRect b="10528" l="7936" r="14480" t="6521"/>
          <a:stretch/>
        </p:blipFill>
        <p:spPr>
          <a:xfrm>
            <a:off x="-1" y="0"/>
            <a:ext cx="12192001" cy="6858000"/>
          </a:xfrm>
          <a:prstGeom prst="rect">
            <a:avLst/>
          </a:prstGeom>
          <a:noFill/>
          <a:ln>
            <a:noFill/>
          </a:ln>
        </p:spPr>
      </p:pic>
      <p:sp>
        <p:nvSpPr>
          <p:cNvPr id="23" name="Google Shape;23;p5"/>
          <p:cNvSpPr txBox="1"/>
          <p:nvPr>
            <p:ph type="ctrTitle"/>
          </p:nvPr>
        </p:nvSpPr>
        <p:spPr>
          <a:xfrm>
            <a:off x="1524000" y="3017520"/>
            <a:ext cx="9144000" cy="1147872"/>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chemeClr val="lt1"/>
              </a:buClr>
              <a:buSzPts val="4800"/>
              <a:buFont typeface="Helvetica Neue Light"/>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4" name="Google Shape;24;p5"/>
          <p:cNvPicPr preferRelativeResize="0"/>
          <p:nvPr/>
        </p:nvPicPr>
        <p:blipFill rotWithShape="1">
          <a:blip r:embed="rId3">
            <a:alphaModFix/>
          </a:blip>
          <a:srcRect b="0" l="0" r="0" t="0"/>
          <a:stretch/>
        </p:blipFill>
        <p:spPr>
          <a:xfrm>
            <a:off x="5537089" y="1325236"/>
            <a:ext cx="1072445" cy="1090507"/>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wo Content">
  <p:cSld name="7_Two Content">
    <p:spTree>
      <p:nvGrpSpPr>
        <p:cNvPr id="306" name="Shape 306"/>
        <p:cNvGrpSpPr/>
        <p:nvPr/>
      </p:nvGrpSpPr>
      <p:grpSpPr>
        <a:xfrm>
          <a:off x="0" y="0"/>
          <a:ext cx="0" cy="0"/>
          <a:chOff x="0" y="0"/>
          <a:chExt cx="0" cy="0"/>
        </a:xfrm>
      </p:grpSpPr>
      <p:pic>
        <p:nvPicPr>
          <p:cNvPr id="307" name="Google Shape;307;p42"/>
          <p:cNvPicPr preferRelativeResize="0"/>
          <p:nvPr/>
        </p:nvPicPr>
        <p:blipFill rotWithShape="1">
          <a:blip r:embed="rId2">
            <a:alphaModFix/>
          </a:blip>
          <a:srcRect b="0" l="0" r="0" t="0"/>
          <a:stretch/>
        </p:blipFill>
        <p:spPr>
          <a:xfrm>
            <a:off x="11517235" y="138103"/>
            <a:ext cx="548640" cy="548640"/>
          </a:xfrm>
          <a:prstGeom prst="rect">
            <a:avLst/>
          </a:prstGeom>
          <a:noFill/>
          <a:ln>
            <a:noFill/>
          </a:ln>
        </p:spPr>
      </p:pic>
      <p:sp>
        <p:nvSpPr>
          <p:cNvPr id="308" name="Google Shape;308;p42"/>
          <p:cNvSpPr txBox="1"/>
          <p:nvPr>
            <p:ph idx="1" type="body"/>
          </p:nvPr>
        </p:nvSpPr>
        <p:spPr>
          <a:xfrm>
            <a:off x="4754880" y="1280160"/>
            <a:ext cx="6381016" cy="4572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accent4"/>
              </a:buClr>
              <a:buSzPts val="2700"/>
              <a:buNone/>
              <a:defRPr b="1" i="0" sz="2000">
                <a:solidFill>
                  <a:schemeClr val="accent4"/>
                </a:solidFill>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dk1"/>
              </a:buClr>
              <a:buSzPts val="2700"/>
              <a:buNone/>
              <a:defRPr b="1" sz="2000"/>
            </a:lvl2pPr>
            <a:lvl3pPr indent="-228600" lvl="2" marL="1371600" algn="l">
              <a:lnSpc>
                <a:spcPct val="90000"/>
              </a:lnSpc>
              <a:spcBef>
                <a:spcPts val="500"/>
              </a:spcBef>
              <a:spcAft>
                <a:spcPts val="0"/>
              </a:spcAft>
              <a:buClr>
                <a:schemeClr val="dk1"/>
              </a:buClr>
              <a:buSzPts val="2400"/>
              <a:buNone/>
              <a:defRPr b="1" sz="1800"/>
            </a:lvl3pPr>
            <a:lvl4pPr indent="-228600" lvl="3" marL="1828800" algn="l">
              <a:lnSpc>
                <a:spcPct val="90000"/>
              </a:lnSpc>
              <a:spcBef>
                <a:spcPts val="500"/>
              </a:spcBef>
              <a:spcAft>
                <a:spcPts val="0"/>
              </a:spcAft>
              <a:buClr>
                <a:schemeClr val="dk1"/>
              </a:buClr>
              <a:buSzPts val="2100"/>
              <a:buNone/>
              <a:defRPr b="1" sz="1600"/>
            </a:lvl4pPr>
            <a:lvl5pPr indent="-228600" lvl="4" marL="2286000" algn="l">
              <a:lnSpc>
                <a:spcPct val="90000"/>
              </a:lnSpc>
              <a:spcBef>
                <a:spcPts val="500"/>
              </a:spcBef>
              <a:spcAft>
                <a:spcPts val="0"/>
              </a:spcAft>
              <a:buClr>
                <a:schemeClr val="dk1"/>
              </a:buClr>
              <a:buSzPts val="2100"/>
              <a:buNone/>
              <a:defRPr b="1" sz="1600"/>
            </a:lvl5pPr>
            <a:lvl6pPr indent="-228600" lvl="5" marL="2743200" algn="l">
              <a:lnSpc>
                <a:spcPct val="90000"/>
              </a:lnSpc>
              <a:spcBef>
                <a:spcPts val="500"/>
              </a:spcBef>
              <a:spcAft>
                <a:spcPts val="0"/>
              </a:spcAft>
              <a:buClr>
                <a:schemeClr val="dk1"/>
              </a:buClr>
              <a:buSzPts val="2100"/>
              <a:buNone/>
              <a:defRPr b="1" sz="1600"/>
            </a:lvl6pPr>
            <a:lvl7pPr indent="-228600" lvl="6" marL="3200400" algn="l">
              <a:lnSpc>
                <a:spcPct val="90000"/>
              </a:lnSpc>
              <a:spcBef>
                <a:spcPts val="500"/>
              </a:spcBef>
              <a:spcAft>
                <a:spcPts val="0"/>
              </a:spcAft>
              <a:buClr>
                <a:schemeClr val="dk1"/>
              </a:buClr>
              <a:buSzPts val="2100"/>
              <a:buNone/>
              <a:defRPr b="1" sz="1600"/>
            </a:lvl7pPr>
            <a:lvl8pPr indent="-228600" lvl="7" marL="3657600" algn="l">
              <a:lnSpc>
                <a:spcPct val="90000"/>
              </a:lnSpc>
              <a:spcBef>
                <a:spcPts val="500"/>
              </a:spcBef>
              <a:spcAft>
                <a:spcPts val="0"/>
              </a:spcAft>
              <a:buClr>
                <a:schemeClr val="dk1"/>
              </a:buClr>
              <a:buSzPts val="2100"/>
              <a:buNone/>
              <a:defRPr b="1" sz="1600"/>
            </a:lvl8pPr>
            <a:lvl9pPr indent="-228600" lvl="8" marL="4114800" algn="l">
              <a:lnSpc>
                <a:spcPct val="90000"/>
              </a:lnSpc>
              <a:spcBef>
                <a:spcPts val="500"/>
              </a:spcBef>
              <a:spcAft>
                <a:spcPts val="0"/>
              </a:spcAft>
              <a:buClr>
                <a:schemeClr val="dk1"/>
              </a:buClr>
              <a:buSzPts val="2100"/>
              <a:buNone/>
              <a:defRPr b="1" sz="1600"/>
            </a:lvl9pPr>
          </a:lstStyle>
          <a:p/>
        </p:txBody>
      </p:sp>
      <p:sp>
        <p:nvSpPr>
          <p:cNvPr id="309" name="Google Shape;309;p42"/>
          <p:cNvSpPr txBox="1"/>
          <p:nvPr>
            <p:ph idx="2" type="body"/>
          </p:nvPr>
        </p:nvSpPr>
        <p:spPr>
          <a:xfrm>
            <a:off x="4754880" y="1828800"/>
            <a:ext cx="6381016" cy="3684588"/>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a:lvl1pPr>
            <a:lvl2pPr indent="-381000" lvl="1" marL="914400" algn="l">
              <a:lnSpc>
                <a:spcPct val="90000"/>
              </a:lnSpc>
              <a:spcBef>
                <a:spcPts val="500"/>
              </a:spcBef>
              <a:spcAft>
                <a:spcPts val="0"/>
              </a:spcAft>
              <a:buClr>
                <a:schemeClr val="dk1"/>
              </a:buClr>
              <a:buSzPts val="2400"/>
              <a:buChar char="•"/>
              <a:defRPr/>
            </a:lvl2pPr>
            <a:lvl3pPr indent="-381000" lvl="2" marL="1371600" algn="l">
              <a:lnSpc>
                <a:spcPct val="90000"/>
              </a:lnSpc>
              <a:spcBef>
                <a:spcPts val="500"/>
              </a:spcBef>
              <a:spcAft>
                <a:spcPts val="0"/>
              </a:spcAft>
              <a:buClr>
                <a:schemeClr val="dk1"/>
              </a:buClr>
              <a:buSzPts val="2400"/>
              <a:buChar char="•"/>
              <a:defRPr/>
            </a:lvl3pPr>
            <a:lvl4pPr indent="-381000" lvl="3" marL="1828800" algn="l">
              <a:lnSpc>
                <a:spcPct val="90000"/>
              </a:lnSpc>
              <a:spcBef>
                <a:spcPts val="500"/>
              </a:spcBef>
              <a:spcAft>
                <a:spcPts val="0"/>
              </a:spcAft>
              <a:buClr>
                <a:schemeClr val="dk1"/>
              </a:buClr>
              <a:buSzPts val="2400"/>
              <a:buChar char="•"/>
              <a:defRPr/>
            </a:lvl4pPr>
            <a:lvl5pPr indent="-381000" lvl="4" marL="2286000" algn="l">
              <a:lnSpc>
                <a:spcPct val="90000"/>
              </a:lnSpc>
              <a:spcBef>
                <a:spcPts val="500"/>
              </a:spcBef>
              <a:spcAft>
                <a:spcPts val="0"/>
              </a:spcAft>
              <a:buClr>
                <a:schemeClr val="dk1"/>
              </a:buClr>
              <a:buSzPts val="2400"/>
              <a:buChar char="•"/>
              <a:defRPr/>
            </a:lvl5pPr>
            <a:lvl6pPr indent="-381000" lvl="5" marL="2743200" algn="l">
              <a:lnSpc>
                <a:spcPct val="90000"/>
              </a:lnSpc>
              <a:spcBef>
                <a:spcPts val="500"/>
              </a:spcBef>
              <a:spcAft>
                <a:spcPts val="0"/>
              </a:spcAft>
              <a:buClr>
                <a:schemeClr val="dk1"/>
              </a:buClr>
              <a:buSzPts val="2400"/>
              <a:buChar char="•"/>
              <a:defRPr/>
            </a:lvl6pPr>
            <a:lvl7pPr indent="-381000" lvl="6" marL="3200400" algn="l">
              <a:lnSpc>
                <a:spcPct val="90000"/>
              </a:lnSpc>
              <a:spcBef>
                <a:spcPts val="500"/>
              </a:spcBef>
              <a:spcAft>
                <a:spcPts val="0"/>
              </a:spcAft>
              <a:buClr>
                <a:schemeClr val="dk1"/>
              </a:buClr>
              <a:buSzPts val="2400"/>
              <a:buChar char="•"/>
              <a:defRPr/>
            </a:lvl7pPr>
            <a:lvl8pPr indent="-381000" lvl="7" marL="3657600" algn="l">
              <a:lnSpc>
                <a:spcPct val="90000"/>
              </a:lnSpc>
              <a:spcBef>
                <a:spcPts val="500"/>
              </a:spcBef>
              <a:spcAft>
                <a:spcPts val="0"/>
              </a:spcAft>
              <a:buClr>
                <a:schemeClr val="dk1"/>
              </a:buClr>
              <a:buSzPts val="2400"/>
              <a:buChar char="•"/>
              <a:defRPr/>
            </a:lvl8pPr>
            <a:lvl9pPr indent="-381000" lvl="8" marL="4114800" algn="l">
              <a:lnSpc>
                <a:spcPct val="90000"/>
              </a:lnSpc>
              <a:spcBef>
                <a:spcPts val="500"/>
              </a:spcBef>
              <a:spcAft>
                <a:spcPts val="0"/>
              </a:spcAft>
              <a:buClr>
                <a:schemeClr val="dk1"/>
              </a:buClr>
              <a:buSzPts val="2400"/>
              <a:buChar char="•"/>
              <a:defRPr/>
            </a:lvl9pPr>
          </a:lstStyle>
          <a:p/>
        </p:txBody>
      </p:sp>
      <p:sp>
        <p:nvSpPr>
          <p:cNvPr id="310" name="Google Shape;310;p42"/>
          <p:cNvSpPr/>
          <p:nvPr/>
        </p:nvSpPr>
        <p:spPr>
          <a:xfrm>
            <a:off x="-15767" y="0"/>
            <a:ext cx="4114800" cy="6858000"/>
          </a:xfrm>
          <a:prstGeom prst="rect">
            <a:avLst/>
          </a:prstGeom>
          <a:solidFill>
            <a:schemeClr val="accent4"/>
          </a:solidFill>
          <a:ln>
            <a:noFill/>
          </a:ln>
        </p:spPr>
        <p:txBody>
          <a:bodyPr anchorCtr="0" anchor="ctr" bIns="45700" lIns="91400" spcFirstLastPara="1" rIns="91400"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1" name="Google Shape;311;p42"/>
          <p:cNvPicPr preferRelativeResize="0"/>
          <p:nvPr/>
        </p:nvPicPr>
        <p:blipFill rotWithShape="1">
          <a:blip r:embed="rId3">
            <a:alphaModFix amt="40000"/>
          </a:blip>
          <a:srcRect b="10527" l="7835" r="65979" t="6521"/>
          <a:stretch/>
        </p:blipFill>
        <p:spPr>
          <a:xfrm>
            <a:off x="-15767" y="0"/>
            <a:ext cx="4114800" cy="6858000"/>
          </a:xfrm>
          <a:prstGeom prst="rect">
            <a:avLst/>
          </a:prstGeom>
          <a:noFill/>
          <a:ln>
            <a:noFill/>
          </a:ln>
        </p:spPr>
      </p:pic>
      <p:sp>
        <p:nvSpPr>
          <p:cNvPr id="312" name="Google Shape;312;p42"/>
          <p:cNvSpPr txBox="1"/>
          <p:nvPr>
            <p:ph type="title"/>
          </p:nvPr>
        </p:nvSpPr>
        <p:spPr>
          <a:xfrm>
            <a:off x="548640" y="1280160"/>
            <a:ext cx="2926080" cy="436453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4300"/>
              <a:buFont typeface="Helvetica Neue Light"/>
              <a:buNone/>
              <a:defRPr>
                <a:solidFill>
                  <a:schemeClr val="lt1"/>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313" name="Google Shape;313;p42"/>
          <p:cNvSpPr/>
          <p:nvPr/>
        </p:nvSpPr>
        <p:spPr>
          <a:xfrm rot="10800000">
            <a:off x="-23083" y="1"/>
            <a:ext cx="1640680" cy="904395"/>
          </a:xfrm>
          <a:custGeom>
            <a:rect b="b" l="l" r="r" t="t"/>
            <a:pathLst>
              <a:path extrusionOk="0" h="904395" w="1640680">
                <a:moveTo>
                  <a:pt x="0" y="904395"/>
                </a:moveTo>
                <a:lnTo>
                  <a:pt x="1638667" y="0"/>
                </a:lnTo>
                <a:cubicBezTo>
                  <a:pt x="1636740" y="328504"/>
                  <a:pt x="1642188" y="575891"/>
                  <a:pt x="1640261" y="904395"/>
                </a:cubicBezTo>
                <a:lnTo>
                  <a:pt x="0" y="904395"/>
                </a:lnTo>
                <a:close/>
              </a:path>
            </a:pathLst>
          </a:custGeom>
          <a:solidFill>
            <a:schemeClr val="lt1"/>
          </a:solidFill>
          <a:ln>
            <a:noFill/>
          </a:ln>
        </p:spPr>
        <p:txBody>
          <a:bodyPr anchorCtr="0" anchor="ctr" bIns="45700" lIns="91400" spcFirstLastPara="1" rIns="91400"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4" name="Google Shape;314;p42"/>
          <p:cNvSpPr/>
          <p:nvPr/>
        </p:nvSpPr>
        <p:spPr>
          <a:xfrm>
            <a:off x="2476263" y="5953605"/>
            <a:ext cx="1640680" cy="904395"/>
          </a:xfrm>
          <a:custGeom>
            <a:rect b="b" l="l" r="r" t="t"/>
            <a:pathLst>
              <a:path extrusionOk="0" h="904395" w="1640680">
                <a:moveTo>
                  <a:pt x="0" y="904395"/>
                </a:moveTo>
                <a:lnTo>
                  <a:pt x="1638667" y="0"/>
                </a:lnTo>
                <a:cubicBezTo>
                  <a:pt x="1636740" y="328504"/>
                  <a:pt x="1642188" y="575891"/>
                  <a:pt x="1640261" y="904395"/>
                </a:cubicBezTo>
                <a:lnTo>
                  <a:pt x="0" y="904395"/>
                </a:lnTo>
                <a:close/>
              </a:path>
            </a:pathLst>
          </a:custGeom>
          <a:solidFill>
            <a:schemeClr val="lt1"/>
          </a:solidFill>
          <a:ln>
            <a:noFill/>
          </a:ln>
        </p:spPr>
        <p:txBody>
          <a:bodyPr anchorCtr="0" anchor="ctr" bIns="45700" lIns="91400" spcFirstLastPara="1" rIns="91400"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5" name="Google Shape;315;p42"/>
          <p:cNvSpPr txBox="1"/>
          <p:nvPr>
            <p:ph idx="12" type="sldNum"/>
          </p:nvPr>
        </p:nvSpPr>
        <p:spPr>
          <a:xfrm>
            <a:off x="9448800" y="6492876"/>
            <a:ext cx="2743200" cy="365125"/>
          </a:xfrm>
          <a:prstGeom prst="rect">
            <a:avLst/>
          </a:prstGeom>
          <a:noFill/>
          <a:ln>
            <a:noFill/>
          </a:ln>
        </p:spPr>
        <p:txBody>
          <a:bodyPr anchorCtr="0" anchor="ctr" bIns="60925" lIns="121900" spcFirstLastPara="1" rIns="121900" wrap="square" tIns="60925">
            <a:noAutofit/>
          </a:bodyPr>
          <a:lstStyle>
            <a:lvl1pPr indent="0" lvl="0"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1pPr>
            <a:lvl2pPr indent="0" lvl="1"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2pPr>
            <a:lvl3pPr indent="0" lvl="2"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3pPr>
            <a:lvl4pPr indent="0" lvl="3"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4pPr>
            <a:lvl5pPr indent="0" lvl="4"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5pPr>
            <a:lvl6pPr indent="0" lvl="5"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6pPr>
            <a:lvl7pPr indent="0" lvl="6"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7pPr>
            <a:lvl8pPr indent="0" lvl="7"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8pPr>
            <a:lvl9pPr indent="0" lvl="8"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wo Content">
  <p:cSld name="8_Two Content">
    <p:spTree>
      <p:nvGrpSpPr>
        <p:cNvPr id="316" name="Shape 316"/>
        <p:cNvGrpSpPr/>
        <p:nvPr/>
      </p:nvGrpSpPr>
      <p:grpSpPr>
        <a:xfrm>
          <a:off x="0" y="0"/>
          <a:ext cx="0" cy="0"/>
          <a:chOff x="0" y="0"/>
          <a:chExt cx="0" cy="0"/>
        </a:xfrm>
      </p:grpSpPr>
      <p:sp>
        <p:nvSpPr>
          <p:cNvPr id="317" name="Google Shape;317;p43"/>
          <p:cNvSpPr/>
          <p:nvPr/>
        </p:nvSpPr>
        <p:spPr>
          <a:xfrm>
            <a:off x="4114800" y="0"/>
            <a:ext cx="8092967" cy="6858000"/>
          </a:xfrm>
          <a:prstGeom prst="rect">
            <a:avLst/>
          </a:prstGeom>
          <a:solidFill>
            <a:schemeClr val="accent2"/>
          </a:solidFill>
          <a:ln>
            <a:noFill/>
          </a:ln>
        </p:spPr>
        <p:txBody>
          <a:bodyPr anchorCtr="0" anchor="ctr" bIns="45700" lIns="91400" spcFirstLastPara="1" rIns="91400"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8" name="Google Shape;318;p43"/>
          <p:cNvPicPr preferRelativeResize="0"/>
          <p:nvPr/>
        </p:nvPicPr>
        <p:blipFill rotWithShape="1">
          <a:blip r:embed="rId2">
            <a:alphaModFix amt="8000"/>
          </a:blip>
          <a:srcRect b="10527" l="34021" r="14478" t="6521"/>
          <a:stretch/>
        </p:blipFill>
        <p:spPr>
          <a:xfrm>
            <a:off x="4114800" y="0"/>
            <a:ext cx="8092967" cy="6858000"/>
          </a:xfrm>
          <a:prstGeom prst="rect">
            <a:avLst/>
          </a:prstGeom>
          <a:noFill/>
          <a:ln>
            <a:noFill/>
          </a:ln>
        </p:spPr>
      </p:pic>
      <p:sp>
        <p:nvSpPr>
          <p:cNvPr id="319" name="Google Shape;319;p43"/>
          <p:cNvSpPr/>
          <p:nvPr/>
        </p:nvSpPr>
        <p:spPr>
          <a:xfrm rot="10800000">
            <a:off x="4089031" y="1"/>
            <a:ext cx="1640680" cy="904395"/>
          </a:xfrm>
          <a:custGeom>
            <a:rect b="b" l="l" r="r" t="t"/>
            <a:pathLst>
              <a:path extrusionOk="0" h="904395" w="1640680">
                <a:moveTo>
                  <a:pt x="0" y="904395"/>
                </a:moveTo>
                <a:lnTo>
                  <a:pt x="1638667" y="0"/>
                </a:lnTo>
                <a:cubicBezTo>
                  <a:pt x="1636740" y="328504"/>
                  <a:pt x="1642188" y="575891"/>
                  <a:pt x="1640261" y="904395"/>
                </a:cubicBezTo>
                <a:lnTo>
                  <a:pt x="0" y="904395"/>
                </a:lnTo>
                <a:close/>
              </a:path>
            </a:pathLst>
          </a:custGeom>
          <a:solidFill>
            <a:schemeClr val="lt1"/>
          </a:solidFill>
          <a:ln>
            <a:noFill/>
          </a:ln>
        </p:spPr>
        <p:txBody>
          <a:bodyPr anchorCtr="0" anchor="ctr" bIns="45700" lIns="91400" spcFirstLastPara="1" rIns="91400"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0" name="Google Shape;320;p43"/>
          <p:cNvSpPr/>
          <p:nvPr/>
        </p:nvSpPr>
        <p:spPr>
          <a:xfrm>
            <a:off x="10580975" y="5953605"/>
            <a:ext cx="1640680" cy="904395"/>
          </a:xfrm>
          <a:custGeom>
            <a:rect b="b" l="l" r="r" t="t"/>
            <a:pathLst>
              <a:path extrusionOk="0" h="904395" w="1640680">
                <a:moveTo>
                  <a:pt x="0" y="904395"/>
                </a:moveTo>
                <a:lnTo>
                  <a:pt x="1638667" y="0"/>
                </a:lnTo>
                <a:cubicBezTo>
                  <a:pt x="1636740" y="328504"/>
                  <a:pt x="1642188" y="575891"/>
                  <a:pt x="1640261" y="904395"/>
                </a:cubicBezTo>
                <a:lnTo>
                  <a:pt x="0" y="904395"/>
                </a:lnTo>
                <a:close/>
              </a:path>
            </a:pathLst>
          </a:custGeom>
          <a:solidFill>
            <a:schemeClr val="lt1"/>
          </a:solidFill>
          <a:ln>
            <a:noFill/>
          </a:ln>
        </p:spPr>
        <p:txBody>
          <a:bodyPr anchorCtr="0" anchor="ctr" bIns="45700" lIns="91400" spcFirstLastPara="1" rIns="91400"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1" name="Google Shape;321;p43"/>
          <p:cNvPicPr preferRelativeResize="0"/>
          <p:nvPr/>
        </p:nvPicPr>
        <p:blipFill rotWithShape="1">
          <a:blip r:embed="rId3">
            <a:alphaModFix/>
          </a:blip>
          <a:srcRect b="0" l="0" r="0" t="0"/>
          <a:stretch/>
        </p:blipFill>
        <p:spPr>
          <a:xfrm>
            <a:off x="11517235" y="138103"/>
            <a:ext cx="548640" cy="548640"/>
          </a:xfrm>
          <a:prstGeom prst="rect">
            <a:avLst/>
          </a:prstGeom>
          <a:noFill/>
          <a:ln>
            <a:noFill/>
          </a:ln>
        </p:spPr>
      </p:pic>
      <p:sp>
        <p:nvSpPr>
          <p:cNvPr id="322" name="Google Shape;322;p43"/>
          <p:cNvSpPr txBox="1"/>
          <p:nvPr>
            <p:ph type="title"/>
          </p:nvPr>
        </p:nvSpPr>
        <p:spPr>
          <a:xfrm>
            <a:off x="548640" y="1280160"/>
            <a:ext cx="2926080" cy="436453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2"/>
              </a:buClr>
              <a:buSzPts val="4300"/>
              <a:buFont typeface="Helvetica Neue Light"/>
              <a:buNone/>
              <a:defRPr>
                <a:solidFill>
                  <a:schemeClr val="accent2"/>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323" name="Google Shape;323;p43"/>
          <p:cNvSpPr txBox="1"/>
          <p:nvPr>
            <p:ph idx="1" type="body"/>
          </p:nvPr>
        </p:nvSpPr>
        <p:spPr>
          <a:xfrm>
            <a:off x="4754880" y="1280160"/>
            <a:ext cx="6381016" cy="4572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lt1"/>
              </a:buClr>
              <a:buSzPts val="2700"/>
              <a:buNone/>
              <a:defRPr b="1" i="0" sz="2000">
                <a:solidFill>
                  <a:schemeClr val="lt1"/>
                </a:solidFill>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dk1"/>
              </a:buClr>
              <a:buSzPts val="2700"/>
              <a:buNone/>
              <a:defRPr b="1" sz="2000"/>
            </a:lvl2pPr>
            <a:lvl3pPr indent="-228600" lvl="2" marL="1371600" algn="l">
              <a:lnSpc>
                <a:spcPct val="90000"/>
              </a:lnSpc>
              <a:spcBef>
                <a:spcPts val="500"/>
              </a:spcBef>
              <a:spcAft>
                <a:spcPts val="0"/>
              </a:spcAft>
              <a:buClr>
                <a:schemeClr val="dk1"/>
              </a:buClr>
              <a:buSzPts val="2400"/>
              <a:buNone/>
              <a:defRPr b="1" sz="1800"/>
            </a:lvl3pPr>
            <a:lvl4pPr indent="-228600" lvl="3" marL="1828800" algn="l">
              <a:lnSpc>
                <a:spcPct val="90000"/>
              </a:lnSpc>
              <a:spcBef>
                <a:spcPts val="500"/>
              </a:spcBef>
              <a:spcAft>
                <a:spcPts val="0"/>
              </a:spcAft>
              <a:buClr>
                <a:schemeClr val="dk1"/>
              </a:buClr>
              <a:buSzPts val="2100"/>
              <a:buNone/>
              <a:defRPr b="1" sz="1600"/>
            </a:lvl4pPr>
            <a:lvl5pPr indent="-228600" lvl="4" marL="2286000" algn="l">
              <a:lnSpc>
                <a:spcPct val="90000"/>
              </a:lnSpc>
              <a:spcBef>
                <a:spcPts val="500"/>
              </a:spcBef>
              <a:spcAft>
                <a:spcPts val="0"/>
              </a:spcAft>
              <a:buClr>
                <a:schemeClr val="dk1"/>
              </a:buClr>
              <a:buSzPts val="2100"/>
              <a:buNone/>
              <a:defRPr b="1" sz="1600"/>
            </a:lvl5pPr>
            <a:lvl6pPr indent="-228600" lvl="5" marL="2743200" algn="l">
              <a:lnSpc>
                <a:spcPct val="90000"/>
              </a:lnSpc>
              <a:spcBef>
                <a:spcPts val="500"/>
              </a:spcBef>
              <a:spcAft>
                <a:spcPts val="0"/>
              </a:spcAft>
              <a:buClr>
                <a:schemeClr val="dk1"/>
              </a:buClr>
              <a:buSzPts val="2100"/>
              <a:buNone/>
              <a:defRPr b="1" sz="1600"/>
            </a:lvl6pPr>
            <a:lvl7pPr indent="-228600" lvl="6" marL="3200400" algn="l">
              <a:lnSpc>
                <a:spcPct val="90000"/>
              </a:lnSpc>
              <a:spcBef>
                <a:spcPts val="500"/>
              </a:spcBef>
              <a:spcAft>
                <a:spcPts val="0"/>
              </a:spcAft>
              <a:buClr>
                <a:schemeClr val="dk1"/>
              </a:buClr>
              <a:buSzPts val="2100"/>
              <a:buNone/>
              <a:defRPr b="1" sz="1600"/>
            </a:lvl7pPr>
            <a:lvl8pPr indent="-228600" lvl="7" marL="3657600" algn="l">
              <a:lnSpc>
                <a:spcPct val="90000"/>
              </a:lnSpc>
              <a:spcBef>
                <a:spcPts val="500"/>
              </a:spcBef>
              <a:spcAft>
                <a:spcPts val="0"/>
              </a:spcAft>
              <a:buClr>
                <a:schemeClr val="dk1"/>
              </a:buClr>
              <a:buSzPts val="2100"/>
              <a:buNone/>
              <a:defRPr b="1" sz="1600"/>
            </a:lvl8pPr>
            <a:lvl9pPr indent="-228600" lvl="8" marL="4114800" algn="l">
              <a:lnSpc>
                <a:spcPct val="90000"/>
              </a:lnSpc>
              <a:spcBef>
                <a:spcPts val="500"/>
              </a:spcBef>
              <a:spcAft>
                <a:spcPts val="0"/>
              </a:spcAft>
              <a:buClr>
                <a:schemeClr val="dk1"/>
              </a:buClr>
              <a:buSzPts val="2100"/>
              <a:buNone/>
              <a:defRPr b="1" sz="1600"/>
            </a:lvl9pPr>
          </a:lstStyle>
          <a:p/>
        </p:txBody>
      </p:sp>
      <p:sp>
        <p:nvSpPr>
          <p:cNvPr id="324" name="Google Shape;324;p43"/>
          <p:cNvSpPr txBox="1"/>
          <p:nvPr>
            <p:ph idx="2" type="body"/>
          </p:nvPr>
        </p:nvSpPr>
        <p:spPr>
          <a:xfrm>
            <a:off x="4754880" y="1828800"/>
            <a:ext cx="6381016" cy="3684588"/>
          </a:xfrm>
          <a:prstGeom prst="rect">
            <a:avLst/>
          </a:prstGeom>
          <a:noFill/>
          <a:ln>
            <a:noFill/>
          </a:ln>
        </p:spPr>
        <p:txBody>
          <a:bodyPr anchorCtr="0" anchor="t" bIns="0" lIns="0" spcFirstLastPara="1" rIns="0" wrap="square" tIns="0">
            <a:normAutofit/>
          </a:bodyPr>
          <a:lstStyle>
            <a:lvl1pPr indent="-400050" lvl="0" marL="457200" algn="l">
              <a:lnSpc>
                <a:spcPct val="90000"/>
              </a:lnSpc>
              <a:spcBef>
                <a:spcPts val="1000"/>
              </a:spcBef>
              <a:spcAft>
                <a:spcPts val="0"/>
              </a:spcAft>
              <a:buClr>
                <a:schemeClr val="lt1"/>
              </a:buClr>
              <a:buSzPts val="2700"/>
              <a:buChar char="•"/>
              <a:defRPr>
                <a:solidFill>
                  <a:schemeClr val="lt1"/>
                </a:solidFil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81000" lvl="2" marL="1371600" algn="l">
              <a:lnSpc>
                <a:spcPct val="90000"/>
              </a:lnSpc>
              <a:spcBef>
                <a:spcPts val="500"/>
              </a:spcBef>
              <a:spcAft>
                <a:spcPts val="0"/>
              </a:spcAft>
              <a:buClr>
                <a:schemeClr val="lt1"/>
              </a:buClr>
              <a:buSzPts val="2400"/>
              <a:buChar char="•"/>
              <a:defRPr>
                <a:solidFill>
                  <a:schemeClr val="lt1"/>
                </a:solidFill>
              </a:defRPr>
            </a:lvl3pPr>
            <a:lvl4pPr indent="-381000" lvl="3" marL="1828800" algn="l">
              <a:lnSpc>
                <a:spcPct val="90000"/>
              </a:lnSpc>
              <a:spcBef>
                <a:spcPts val="500"/>
              </a:spcBef>
              <a:spcAft>
                <a:spcPts val="0"/>
              </a:spcAft>
              <a:buClr>
                <a:schemeClr val="lt1"/>
              </a:buClr>
              <a:buSzPts val="2400"/>
              <a:buChar char="•"/>
              <a:defRPr>
                <a:solidFill>
                  <a:schemeClr val="lt1"/>
                </a:solidFill>
              </a:defRPr>
            </a:lvl4pPr>
            <a:lvl5pPr indent="-381000" lvl="4" marL="2286000" algn="l">
              <a:lnSpc>
                <a:spcPct val="90000"/>
              </a:lnSpc>
              <a:spcBef>
                <a:spcPts val="500"/>
              </a:spcBef>
              <a:spcAft>
                <a:spcPts val="0"/>
              </a:spcAft>
              <a:buClr>
                <a:schemeClr val="lt1"/>
              </a:buClr>
              <a:buSzPts val="2400"/>
              <a:buChar char="•"/>
              <a:defRPr>
                <a:solidFill>
                  <a:schemeClr val="lt1"/>
                </a:solidFill>
              </a:defRPr>
            </a:lvl5pPr>
            <a:lvl6pPr indent="-381000" lvl="5" marL="2743200" algn="l">
              <a:lnSpc>
                <a:spcPct val="90000"/>
              </a:lnSpc>
              <a:spcBef>
                <a:spcPts val="500"/>
              </a:spcBef>
              <a:spcAft>
                <a:spcPts val="0"/>
              </a:spcAft>
              <a:buClr>
                <a:schemeClr val="dk1"/>
              </a:buClr>
              <a:buSzPts val="2400"/>
              <a:buChar char="•"/>
              <a:defRPr/>
            </a:lvl6pPr>
            <a:lvl7pPr indent="-381000" lvl="6" marL="3200400" algn="l">
              <a:lnSpc>
                <a:spcPct val="90000"/>
              </a:lnSpc>
              <a:spcBef>
                <a:spcPts val="500"/>
              </a:spcBef>
              <a:spcAft>
                <a:spcPts val="0"/>
              </a:spcAft>
              <a:buClr>
                <a:schemeClr val="dk1"/>
              </a:buClr>
              <a:buSzPts val="2400"/>
              <a:buChar char="•"/>
              <a:defRPr/>
            </a:lvl7pPr>
            <a:lvl8pPr indent="-381000" lvl="7" marL="3657600" algn="l">
              <a:lnSpc>
                <a:spcPct val="90000"/>
              </a:lnSpc>
              <a:spcBef>
                <a:spcPts val="500"/>
              </a:spcBef>
              <a:spcAft>
                <a:spcPts val="0"/>
              </a:spcAft>
              <a:buClr>
                <a:schemeClr val="dk1"/>
              </a:buClr>
              <a:buSzPts val="2400"/>
              <a:buChar char="•"/>
              <a:defRPr/>
            </a:lvl8pPr>
            <a:lvl9pPr indent="-381000" lvl="8" marL="4114800" algn="l">
              <a:lnSpc>
                <a:spcPct val="90000"/>
              </a:lnSpc>
              <a:spcBef>
                <a:spcPts val="500"/>
              </a:spcBef>
              <a:spcAft>
                <a:spcPts val="0"/>
              </a:spcAft>
              <a:buClr>
                <a:schemeClr val="dk1"/>
              </a:buClr>
              <a:buSzPts val="2400"/>
              <a:buChar char="•"/>
              <a:defRPr/>
            </a:lvl9pPr>
          </a:lstStyle>
          <a:p/>
        </p:txBody>
      </p:sp>
      <p:sp>
        <p:nvSpPr>
          <p:cNvPr id="325" name="Google Shape;325;p43"/>
          <p:cNvSpPr txBox="1"/>
          <p:nvPr>
            <p:ph idx="12" type="sldNum"/>
          </p:nvPr>
        </p:nvSpPr>
        <p:spPr>
          <a:xfrm>
            <a:off x="9448800" y="6492876"/>
            <a:ext cx="2743200" cy="365125"/>
          </a:xfrm>
          <a:prstGeom prst="rect">
            <a:avLst/>
          </a:prstGeom>
          <a:noFill/>
          <a:ln>
            <a:noFill/>
          </a:ln>
        </p:spPr>
        <p:txBody>
          <a:bodyPr anchorCtr="0" anchor="ctr" bIns="60925" lIns="121900" spcFirstLastPara="1" rIns="121900" wrap="square" tIns="60925">
            <a:noAutofit/>
          </a:bodyPr>
          <a:lstStyle>
            <a:lvl1pPr indent="0" lvl="0"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1pPr>
            <a:lvl2pPr indent="0" lvl="1"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2pPr>
            <a:lvl3pPr indent="0" lvl="2"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3pPr>
            <a:lvl4pPr indent="0" lvl="3"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4pPr>
            <a:lvl5pPr indent="0" lvl="4"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5pPr>
            <a:lvl6pPr indent="0" lvl="5"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6pPr>
            <a:lvl7pPr indent="0" lvl="6"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7pPr>
            <a:lvl8pPr indent="0" lvl="7"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8pPr>
            <a:lvl9pPr indent="0" lvl="8"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wo Content">
  <p:cSld name="10_Two Content">
    <p:spTree>
      <p:nvGrpSpPr>
        <p:cNvPr id="326" name="Shape 326"/>
        <p:cNvGrpSpPr/>
        <p:nvPr/>
      </p:nvGrpSpPr>
      <p:grpSpPr>
        <a:xfrm>
          <a:off x="0" y="0"/>
          <a:ext cx="0" cy="0"/>
          <a:chOff x="0" y="0"/>
          <a:chExt cx="0" cy="0"/>
        </a:xfrm>
      </p:grpSpPr>
      <p:sp>
        <p:nvSpPr>
          <p:cNvPr id="327" name="Google Shape;327;p44"/>
          <p:cNvSpPr/>
          <p:nvPr/>
        </p:nvSpPr>
        <p:spPr>
          <a:xfrm>
            <a:off x="4114800" y="0"/>
            <a:ext cx="8092967" cy="6858000"/>
          </a:xfrm>
          <a:prstGeom prst="rect">
            <a:avLst/>
          </a:prstGeom>
          <a:solidFill>
            <a:schemeClr val="accent1"/>
          </a:solidFill>
          <a:ln>
            <a:noFill/>
          </a:ln>
        </p:spPr>
        <p:txBody>
          <a:bodyPr anchorCtr="0" anchor="ctr" bIns="45700" lIns="91400" spcFirstLastPara="1" rIns="91400"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8" name="Google Shape;328;p44"/>
          <p:cNvPicPr preferRelativeResize="0"/>
          <p:nvPr/>
        </p:nvPicPr>
        <p:blipFill rotWithShape="1">
          <a:blip r:embed="rId2">
            <a:alphaModFix/>
          </a:blip>
          <a:srcRect b="10527" l="34021" r="14478" t="6521"/>
          <a:stretch/>
        </p:blipFill>
        <p:spPr>
          <a:xfrm>
            <a:off x="4114800" y="0"/>
            <a:ext cx="8092967" cy="6858000"/>
          </a:xfrm>
          <a:prstGeom prst="rect">
            <a:avLst/>
          </a:prstGeom>
          <a:noFill/>
          <a:ln>
            <a:noFill/>
          </a:ln>
        </p:spPr>
      </p:pic>
      <p:sp>
        <p:nvSpPr>
          <p:cNvPr id="329" name="Google Shape;329;p44"/>
          <p:cNvSpPr/>
          <p:nvPr/>
        </p:nvSpPr>
        <p:spPr>
          <a:xfrm rot="10800000">
            <a:off x="4089031" y="1"/>
            <a:ext cx="1640680" cy="904395"/>
          </a:xfrm>
          <a:custGeom>
            <a:rect b="b" l="l" r="r" t="t"/>
            <a:pathLst>
              <a:path extrusionOk="0" h="904395" w="1640680">
                <a:moveTo>
                  <a:pt x="0" y="904395"/>
                </a:moveTo>
                <a:lnTo>
                  <a:pt x="1638667" y="0"/>
                </a:lnTo>
                <a:cubicBezTo>
                  <a:pt x="1636740" y="328504"/>
                  <a:pt x="1642188" y="575891"/>
                  <a:pt x="1640261" y="904395"/>
                </a:cubicBezTo>
                <a:lnTo>
                  <a:pt x="0" y="904395"/>
                </a:lnTo>
                <a:close/>
              </a:path>
            </a:pathLst>
          </a:custGeom>
          <a:solidFill>
            <a:schemeClr val="lt1"/>
          </a:solidFill>
          <a:ln>
            <a:noFill/>
          </a:ln>
        </p:spPr>
        <p:txBody>
          <a:bodyPr anchorCtr="0" anchor="ctr" bIns="45700" lIns="91400" spcFirstLastPara="1" rIns="91400"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0" name="Google Shape;330;p44"/>
          <p:cNvSpPr/>
          <p:nvPr/>
        </p:nvSpPr>
        <p:spPr>
          <a:xfrm>
            <a:off x="10580975" y="5953605"/>
            <a:ext cx="1640680" cy="904395"/>
          </a:xfrm>
          <a:custGeom>
            <a:rect b="b" l="l" r="r" t="t"/>
            <a:pathLst>
              <a:path extrusionOk="0" h="904395" w="1640680">
                <a:moveTo>
                  <a:pt x="0" y="904395"/>
                </a:moveTo>
                <a:lnTo>
                  <a:pt x="1638667" y="0"/>
                </a:lnTo>
                <a:cubicBezTo>
                  <a:pt x="1636740" y="328504"/>
                  <a:pt x="1642188" y="575891"/>
                  <a:pt x="1640261" y="904395"/>
                </a:cubicBezTo>
                <a:lnTo>
                  <a:pt x="0" y="904395"/>
                </a:lnTo>
                <a:close/>
              </a:path>
            </a:pathLst>
          </a:custGeom>
          <a:solidFill>
            <a:schemeClr val="lt1"/>
          </a:solidFill>
          <a:ln>
            <a:noFill/>
          </a:ln>
        </p:spPr>
        <p:txBody>
          <a:bodyPr anchorCtr="0" anchor="ctr" bIns="45700" lIns="91400" spcFirstLastPara="1" rIns="91400"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1" name="Google Shape;331;p44"/>
          <p:cNvSpPr txBox="1"/>
          <p:nvPr>
            <p:ph idx="1" type="body"/>
          </p:nvPr>
        </p:nvSpPr>
        <p:spPr>
          <a:xfrm>
            <a:off x="4754880" y="1280160"/>
            <a:ext cx="6381016" cy="4572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lt1"/>
              </a:buClr>
              <a:buSzPts val="2700"/>
              <a:buNone/>
              <a:defRPr b="1" i="0" sz="2000">
                <a:solidFill>
                  <a:schemeClr val="lt1"/>
                </a:solidFill>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dk1"/>
              </a:buClr>
              <a:buSzPts val="2700"/>
              <a:buNone/>
              <a:defRPr b="1" sz="2000"/>
            </a:lvl2pPr>
            <a:lvl3pPr indent="-228600" lvl="2" marL="1371600" algn="l">
              <a:lnSpc>
                <a:spcPct val="90000"/>
              </a:lnSpc>
              <a:spcBef>
                <a:spcPts val="500"/>
              </a:spcBef>
              <a:spcAft>
                <a:spcPts val="0"/>
              </a:spcAft>
              <a:buClr>
                <a:schemeClr val="dk1"/>
              </a:buClr>
              <a:buSzPts val="2400"/>
              <a:buNone/>
              <a:defRPr b="1" sz="1800"/>
            </a:lvl3pPr>
            <a:lvl4pPr indent="-228600" lvl="3" marL="1828800" algn="l">
              <a:lnSpc>
                <a:spcPct val="90000"/>
              </a:lnSpc>
              <a:spcBef>
                <a:spcPts val="500"/>
              </a:spcBef>
              <a:spcAft>
                <a:spcPts val="0"/>
              </a:spcAft>
              <a:buClr>
                <a:schemeClr val="dk1"/>
              </a:buClr>
              <a:buSzPts val="2100"/>
              <a:buNone/>
              <a:defRPr b="1" sz="1600"/>
            </a:lvl4pPr>
            <a:lvl5pPr indent="-228600" lvl="4" marL="2286000" algn="l">
              <a:lnSpc>
                <a:spcPct val="90000"/>
              </a:lnSpc>
              <a:spcBef>
                <a:spcPts val="500"/>
              </a:spcBef>
              <a:spcAft>
                <a:spcPts val="0"/>
              </a:spcAft>
              <a:buClr>
                <a:schemeClr val="dk1"/>
              </a:buClr>
              <a:buSzPts val="2100"/>
              <a:buNone/>
              <a:defRPr b="1" sz="1600"/>
            </a:lvl5pPr>
            <a:lvl6pPr indent="-228600" lvl="5" marL="2743200" algn="l">
              <a:lnSpc>
                <a:spcPct val="90000"/>
              </a:lnSpc>
              <a:spcBef>
                <a:spcPts val="500"/>
              </a:spcBef>
              <a:spcAft>
                <a:spcPts val="0"/>
              </a:spcAft>
              <a:buClr>
                <a:schemeClr val="dk1"/>
              </a:buClr>
              <a:buSzPts val="2100"/>
              <a:buNone/>
              <a:defRPr b="1" sz="1600"/>
            </a:lvl6pPr>
            <a:lvl7pPr indent="-228600" lvl="6" marL="3200400" algn="l">
              <a:lnSpc>
                <a:spcPct val="90000"/>
              </a:lnSpc>
              <a:spcBef>
                <a:spcPts val="500"/>
              </a:spcBef>
              <a:spcAft>
                <a:spcPts val="0"/>
              </a:spcAft>
              <a:buClr>
                <a:schemeClr val="dk1"/>
              </a:buClr>
              <a:buSzPts val="2100"/>
              <a:buNone/>
              <a:defRPr b="1" sz="1600"/>
            </a:lvl7pPr>
            <a:lvl8pPr indent="-228600" lvl="7" marL="3657600" algn="l">
              <a:lnSpc>
                <a:spcPct val="90000"/>
              </a:lnSpc>
              <a:spcBef>
                <a:spcPts val="500"/>
              </a:spcBef>
              <a:spcAft>
                <a:spcPts val="0"/>
              </a:spcAft>
              <a:buClr>
                <a:schemeClr val="dk1"/>
              </a:buClr>
              <a:buSzPts val="2100"/>
              <a:buNone/>
              <a:defRPr b="1" sz="1600"/>
            </a:lvl8pPr>
            <a:lvl9pPr indent="-228600" lvl="8" marL="4114800" algn="l">
              <a:lnSpc>
                <a:spcPct val="90000"/>
              </a:lnSpc>
              <a:spcBef>
                <a:spcPts val="500"/>
              </a:spcBef>
              <a:spcAft>
                <a:spcPts val="0"/>
              </a:spcAft>
              <a:buClr>
                <a:schemeClr val="dk1"/>
              </a:buClr>
              <a:buSzPts val="2100"/>
              <a:buNone/>
              <a:defRPr b="1" sz="1600"/>
            </a:lvl9pPr>
          </a:lstStyle>
          <a:p/>
        </p:txBody>
      </p:sp>
      <p:sp>
        <p:nvSpPr>
          <p:cNvPr id="332" name="Google Shape;332;p44"/>
          <p:cNvSpPr txBox="1"/>
          <p:nvPr>
            <p:ph idx="2" type="body"/>
          </p:nvPr>
        </p:nvSpPr>
        <p:spPr>
          <a:xfrm>
            <a:off x="4754880" y="1828800"/>
            <a:ext cx="6381016" cy="3684588"/>
          </a:xfrm>
          <a:prstGeom prst="rect">
            <a:avLst/>
          </a:prstGeom>
          <a:noFill/>
          <a:ln>
            <a:noFill/>
          </a:ln>
        </p:spPr>
        <p:txBody>
          <a:bodyPr anchorCtr="0" anchor="t" bIns="0" lIns="0" spcFirstLastPara="1" rIns="0" wrap="square" tIns="0">
            <a:normAutofit/>
          </a:bodyPr>
          <a:lstStyle>
            <a:lvl1pPr indent="-400050" lvl="0" marL="457200" algn="l">
              <a:lnSpc>
                <a:spcPct val="90000"/>
              </a:lnSpc>
              <a:spcBef>
                <a:spcPts val="1000"/>
              </a:spcBef>
              <a:spcAft>
                <a:spcPts val="0"/>
              </a:spcAft>
              <a:buClr>
                <a:schemeClr val="lt1"/>
              </a:buClr>
              <a:buSzPts val="2700"/>
              <a:buChar char="•"/>
              <a:defRPr>
                <a:solidFill>
                  <a:schemeClr val="lt1"/>
                </a:solidFil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81000" lvl="2" marL="1371600" algn="l">
              <a:lnSpc>
                <a:spcPct val="90000"/>
              </a:lnSpc>
              <a:spcBef>
                <a:spcPts val="500"/>
              </a:spcBef>
              <a:spcAft>
                <a:spcPts val="0"/>
              </a:spcAft>
              <a:buClr>
                <a:schemeClr val="lt1"/>
              </a:buClr>
              <a:buSzPts val="2400"/>
              <a:buChar char="•"/>
              <a:defRPr>
                <a:solidFill>
                  <a:schemeClr val="lt1"/>
                </a:solidFill>
              </a:defRPr>
            </a:lvl3pPr>
            <a:lvl4pPr indent="-381000" lvl="3" marL="1828800" algn="l">
              <a:lnSpc>
                <a:spcPct val="90000"/>
              </a:lnSpc>
              <a:spcBef>
                <a:spcPts val="500"/>
              </a:spcBef>
              <a:spcAft>
                <a:spcPts val="0"/>
              </a:spcAft>
              <a:buClr>
                <a:schemeClr val="lt1"/>
              </a:buClr>
              <a:buSzPts val="2400"/>
              <a:buChar char="•"/>
              <a:defRPr>
                <a:solidFill>
                  <a:schemeClr val="lt1"/>
                </a:solidFill>
              </a:defRPr>
            </a:lvl4pPr>
            <a:lvl5pPr indent="-381000" lvl="4" marL="2286000" algn="l">
              <a:lnSpc>
                <a:spcPct val="90000"/>
              </a:lnSpc>
              <a:spcBef>
                <a:spcPts val="500"/>
              </a:spcBef>
              <a:spcAft>
                <a:spcPts val="0"/>
              </a:spcAft>
              <a:buClr>
                <a:schemeClr val="lt1"/>
              </a:buClr>
              <a:buSzPts val="2400"/>
              <a:buChar char="•"/>
              <a:defRPr>
                <a:solidFill>
                  <a:schemeClr val="lt1"/>
                </a:solidFill>
              </a:defRPr>
            </a:lvl5pPr>
            <a:lvl6pPr indent="-381000" lvl="5" marL="2743200" algn="l">
              <a:lnSpc>
                <a:spcPct val="90000"/>
              </a:lnSpc>
              <a:spcBef>
                <a:spcPts val="500"/>
              </a:spcBef>
              <a:spcAft>
                <a:spcPts val="0"/>
              </a:spcAft>
              <a:buClr>
                <a:schemeClr val="dk1"/>
              </a:buClr>
              <a:buSzPts val="2400"/>
              <a:buChar char="•"/>
              <a:defRPr/>
            </a:lvl6pPr>
            <a:lvl7pPr indent="-381000" lvl="6" marL="3200400" algn="l">
              <a:lnSpc>
                <a:spcPct val="90000"/>
              </a:lnSpc>
              <a:spcBef>
                <a:spcPts val="500"/>
              </a:spcBef>
              <a:spcAft>
                <a:spcPts val="0"/>
              </a:spcAft>
              <a:buClr>
                <a:schemeClr val="dk1"/>
              </a:buClr>
              <a:buSzPts val="2400"/>
              <a:buChar char="•"/>
              <a:defRPr/>
            </a:lvl7pPr>
            <a:lvl8pPr indent="-381000" lvl="7" marL="3657600" algn="l">
              <a:lnSpc>
                <a:spcPct val="90000"/>
              </a:lnSpc>
              <a:spcBef>
                <a:spcPts val="500"/>
              </a:spcBef>
              <a:spcAft>
                <a:spcPts val="0"/>
              </a:spcAft>
              <a:buClr>
                <a:schemeClr val="dk1"/>
              </a:buClr>
              <a:buSzPts val="2400"/>
              <a:buChar char="•"/>
              <a:defRPr/>
            </a:lvl8pPr>
            <a:lvl9pPr indent="-381000" lvl="8" marL="4114800" algn="l">
              <a:lnSpc>
                <a:spcPct val="90000"/>
              </a:lnSpc>
              <a:spcBef>
                <a:spcPts val="500"/>
              </a:spcBef>
              <a:spcAft>
                <a:spcPts val="0"/>
              </a:spcAft>
              <a:buClr>
                <a:schemeClr val="dk1"/>
              </a:buClr>
              <a:buSzPts val="2400"/>
              <a:buChar char="•"/>
              <a:defRPr/>
            </a:lvl9pPr>
          </a:lstStyle>
          <a:p/>
        </p:txBody>
      </p:sp>
      <p:sp>
        <p:nvSpPr>
          <p:cNvPr id="333" name="Google Shape;333;p44"/>
          <p:cNvSpPr txBox="1"/>
          <p:nvPr>
            <p:ph idx="12" type="sldNum"/>
          </p:nvPr>
        </p:nvSpPr>
        <p:spPr>
          <a:xfrm>
            <a:off x="9448800" y="6492876"/>
            <a:ext cx="2743200" cy="365125"/>
          </a:xfrm>
          <a:prstGeom prst="rect">
            <a:avLst/>
          </a:prstGeom>
          <a:noFill/>
          <a:ln>
            <a:noFill/>
          </a:ln>
        </p:spPr>
        <p:txBody>
          <a:bodyPr anchorCtr="0" anchor="ctr" bIns="60925" lIns="121900" spcFirstLastPara="1" rIns="121900" wrap="square" tIns="60925">
            <a:noAutofit/>
          </a:bodyPr>
          <a:lstStyle>
            <a:lvl1pPr indent="0" lvl="0"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1pPr>
            <a:lvl2pPr indent="0" lvl="1"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2pPr>
            <a:lvl3pPr indent="0" lvl="2"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3pPr>
            <a:lvl4pPr indent="0" lvl="3"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4pPr>
            <a:lvl5pPr indent="0" lvl="4"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5pPr>
            <a:lvl6pPr indent="0" lvl="5"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6pPr>
            <a:lvl7pPr indent="0" lvl="6"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7pPr>
            <a:lvl8pPr indent="0" lvl="7"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8pPr>
            <a:lvl9pPr indent="0" lvl="8"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334" name="Google Shape;334;p44"/>
          <p:cNvSpPr/>
          <p:nvPr/>
        </p:nvSpPr>
        <p:spPr>
          <a:xfrm>
            <a:off x="0" y="1"/>
            <a:ext cx="1576552" cy="1225635"/>
          </a:xfrm>
          <a:prstGeom prst="rect">
            <a:avLst/>
          </a:prstGeom>
          <a:solidFill>
            <a:schemeClr val="lt1"/>
          </a:solidFill>
          <a:ln>
            <a:noFill/>
          </a:ln>
        </p:spPr>
        <p:txBody>
          <a:bodyPr anchorCtr="0" anchor="ctr" bIns="45700" lIns="91400" spcFirstLastPara="1" rIns="91400"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5" name="Google Shape;335;p44"/>
          <p:cNvSpPr txBox="1"/>
          <p:nvPr>
            <p:ph type="title"/>
          </p:nvPr>
        </p:nvSpPr>
        <p:spPr>
          <a:xfrm>
            <a:off x="548640" y="1280160"/>
            <a:ext cx="2926080" cy="436453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4300"/>
              <a:buFont typeface="Helvetica Neue Light"/>
              <a:buNone/>
              <a:defRPr>
                <a:solidFill>
                  <a:schemeClr val="dk1"/>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pic>
        <p:nvPicPr>
          <p:cNvPr id="336" name="Google Shape;336;p44"/>
          <p:cNvPicPr preferRelativeResize="0"/>
          <p:nvPr/>
        </p:nvPicPr>
        <p:blipFill rotWithShape="1">
          <a:blip r:embed="rId3">
            <a:alphaModFix/>
          </a:blip>
          <a:srcRect b="0" l="0" r="0" t="0"/>
          <a:stretch/>
        </p:blipFill>
        <p:spPr>
          <a:xfrm>
            <a:off x="11517235" y="138103"/>
            <a:ext cx="548640" cy="54864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wo Content">
  <p:cSld name="9_Two Content">
    <p:spTree>
      <p:nvGrpSpPr>
        <p:cNvPr id="337" name="Shape 337"/>
        <p:cNvGrpSpPr/>
        <p:nvPr/>
      </p:nvGrpSpPr>
      <p:grpSpPr>
        <a:xfrm>
          <a:off x="0" y="0"/>
          <a:ext cx="0" cy="0"/>
          <a:chOff x="0" y="0"/>
          <a:chExt cx="0" cy="0"/>
        </a:xfrm>
      </p:grpSpPr>
      <p:sp>
        <p:nvSpPr>
          <p:cNvPr id="338" name="Google Shape;338;p45"/>
          <p:cNvSpPr/>
          <p:nvPr/>
        </p:nvSpPr>
        <p:spPr>
          <a:xfrm>
            <a:off x="4114800" y="0"/>
            <a:ext cx="8092967" cy="6858000"/>
          </a:xfrm>
          <a:prstGeom prst="rect">
            <a:avLst/>
          </a:prstGeom>
          <a:solidFill>
            <a:schemeClr val="accent4"/>
          </a:solidFill>
          <a:ln>
            <a:noFill/>
          </a:ln>
        </p:spPr>
        <p:txBody>
          <a:bodyPr anchorCtr="0" anchor="ctr" bIns="45700" lIns="91400" spcFirstLastPara="1" rIns="91400"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39" name="Google Shape;339;p45"/>
          <p:cNvPicPr preferRelativeResize="0"/>
          <p:nvPr/>
        </p:nvPicPr>
        <p:blipFill rotWithShape="1">
          <a:blip r:embed="rId2">
            <a:alphaModFix amt="40000"/>
          </a:blip>
          <a:srcRect b="10527" l="34021" r="14478" t="6521"/>
          <a:stretch/>
        </p:blipFill>
        <p:spPr>
          <a:xfrm>
            <a:off x="4114800" y="0"/>
            <a:ext cx="8092967" cy="6858000"/>
          </a:xfrm>
          <a:prstGeom prst="rect">
            <a:avLst/>
          </a:prstGeom>
          <a:noFill/>
          <a:ln>
            <a:noFill/>
          </a:ln>
        </p:spPr>
      </p:pic>
      <p:sp>
        <p:nvSpPr>
          <p:cNvPr id="340" name="Google Shape;340;p45"/>
          <p:cNvSpPr/>
          <p:nvPr/>
        </p:nvSpPr>
        <p:spPr>
          <a:xfrm>
            <a:off x="0" y="1"/>
            <a:ext cx="1576552" cy="1225635"/>
          </a:xfrm>
          <a:prstGeom prst="rect">
            <a:avLst/>
          </a:prstGeom>
          <a:solidFill>
            <a:schemeClr val="lt1"/>
          </a:solidFill>
          <a:ln>
            <a:noFill/>
          </a:ln>
        </p:spPr>
        <p:txBody>
          <a:bodyPr anchorCtr="0" anchor="ctr" bIns="45700" lIns="91400" spcFirstLastPara="1" rIns="91400"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1" name="Google Shape;341;p45"/>
          <p:cNvSpPr txBox="1"/>
          <p:nvPr>
            <p:ph type="title"/>
          </p:nvPr>
        </p:nvSpPr>
        <p:spPr>
          <a:xfrm>
            <a:off x="548640" y="1280160"/>
            <a:ext cx="2926080" cy="436453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4"/>
              </a:buClr>
              <a:buSzPts val="4300"/>
              <a:buFont typeface="Helvetica Neue Light"/>
              <a:buNone/>
              <a:defRPr>
                <a:solidFill>
                  <a:schemeClr val="accent4"/>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342" name="Google Shape;342;p45"/>
          <p:cNvSpPr/>
          <p:nvPr/>
        </p:nvSpPr>
        <p:spPr>
          <a:xfrm rot="10800000">
            <a:off x="4089031" y="1"/>
            <a:ext cx="1640680" cy="904395"/>
          </a:xfrm>
          <a:custGeom>
            <a:rect b="b" l="l" r="r" t="t"/>
            <a:pathLst>
              <a:path extrusionOk="0" h="904395" w="1640680">
                <a:moveTo>
                  <a:pt x="0" y="904395"/>
                </a:moveTo>
                <a:lnTo>
                  <a:pt x="1638667" y="0"/>
                </a:lnTo>
                <a:cubicBezTo>
                  <a:pt x="1636740" y="328504"/>
                  <a:pt x="1642188" y="575891"/>
                  <a:pt x="1640261" y="904395"/>
                </a:cubicBezTo>
                <a:lnTo>
                  <a:pt x="0" y="904395"/>
                </a:lnTo>
                <a:close/>
              </a:path>
            </a:pathLst>
          </a:custGeom>
          <a:solidFill>
            <a:schemeClr val="lt1"/>
          </a:solidFill>
          <a:ln>
            <a:noFill/>
          </a:ln>
        </p:spPr>
        <p:txBody>
          <a:bodyPr anchorCtr="0" anchor="ctr" bIns="45700" lIns="91400" spcFirstLastPara="1" rIns="91400"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3" name="Google Shape;343;p45"/>
          <p:cNvSpPr/>
          <p:nvPr/>
        </p:nvSpPr>
        <p:spPr>
          <a:xfrm>
            <a:off x="10580975" y="5953605"/>
            <a:ext cx="1640680" cy="904395"/>
          </a:xfrm>
          <a:custGeom>
            <a:rect b="b" l="l" r="r" t="t"/>
            <a:pathLst>
              <a:path extrusionOk="0" h="904395" w="1640680">
                <a:moveTo>
                  <a:pt x="0" y="904395"/>
                </a:moveTo>
                <a:lnTo>
                  <a:pt x="1638667" y="0"/>
                </a:lnTo>
                <a:cubicBezTo>
                  <a:pt x="1636740" y="328504"/>
                  <a:pt x="1642188" y="575891"/>
                  <a:pt x="1640261" y="904395"/>
                </a:cubicBezTo>
                <a:lnTo>
                  <a:pt x="0" y="904395"/>
                </a:lnTo>
                <a:close/>
              </a:path>
            </a:pathLst>
          </a:custGeom>
          <a:solidFill>
            <a:schemeClr val="lt1"/>
          </a:solidFill>
          <a:ln>
            <a:noFill/>
          </a:ln>
        </p:spPr>
        <p:txBody>
          <a:bodyPr anchorCtr="0" anchor="ctr" bIns="45700" lIns="91400" spcFirstLastPara="1" rIns="91400"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4" name="Google Shape;344;p45"/>
          <p:cNvSpPr txBox="1"/>
          <p:nvPr>
            <p:ph idx="1" type="body"/>
          </p:nvPr>
        </p:nvSpPr>
        <p:spPr>
          <a:xfrm>
            <a:off x="4754880" y="1280160"/>
            <a:ext cx="6381016" cy="4572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lt1"/>
              </a:buClr>
              <a:buSzPts val="2700"/>
              <a:buNone/>
              <a:defRPr b="1" i="0" sz="2000">
                <a:solidFill>
                  <a:schemeClr val="lt1"/>
                </a:solidFill>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dk1"/>
              </a:buClr>
              <a:buSzPts val="2700"/>
              <a:buNone/>
              <a:defRPr b="1" sz="2000"/>
            </a:lvl2pPr>
            <a:lvl3pPr indent="-228600" lvl="2" marL="1371600" algn="l">
              <a:lnSpc>
                <a:spcPct val="90000"/>
              </a:lnSpc>
              <a:spcBef>
                <a:spcPts val="500"/>
              </a:spcBef>
              <a:spcAft>
                <a:spcPts val="0"/>
              </a:spcAft>
              <a:buClr>
                <a:schemeClr val="dk1"/>
              </a:buClr>
              <a:buSzPts val="2400"/>
              <a:buNone/>
              <a:defRPr b="1" sz="1800"/>
            </a:lvl3pPr>
            <a:lvl4pPr indent="-228600" lvl="3" marL="1828800" algn="l">
              <a:lnSpc>
                <a:spcPct val="90000"/>
              </a:lnSpc>
              <a:spcBef>
                <a:spcPts val="500"/>
              </a:spcBef>
              <a:spcAft>
                <a:spcPts val="0"/>
              </a:spcAft>
              <a:buClr>
                <a:schemeClr val="dk1"/>
              </a:buClr>
              <a:buSzPts val="2100"/>
              <a:buNone/>
              <a:defRPr b="1" sz="1600"/>
            </a:lvl4pPr>
            <a:lvl5pPr indent="-228600" lvl="4" marL="2286000" algn="l">
              <a:lnSpc>
                <a:spcPct val="90000"/>
              </a:lnSpc>
              <a:spcBef>
                <a:spcPts val="500"/>
              </a:spcBef>
              <a:spcAft>
                <a:spcPts val="0"/>
              </a:spcAft>
              <a:buClr>
                <a:schemeClr val="dk1"/>
              </a:buClr>
              <a:buSzPts val="2100"/>
              <a:buNone/>
              <a:defRPr b="1" sz="1600"/>
            </a:lvl5pPr>
            <a:lvl6pPr indent="-228600" lvl="5" marL="2743200" algn="l">
              <a:lnSpc>
                <a:spcPct val="90000"/>
              </a:lnSpc>
              <a:spcBef>
                <a:spcPts val="500"/>
              </a:spcBef>
              <a:spcAft>
                <a:spcPts val="0"/>
              </a:spcAft>
              <a:buClr>
                <a:schemeClr val="dk1"/>
              </a:buClr>
              <a:buSzPts val="2100"/>
              <a:buNone/>
              <a:defRPr b="1" sz="1600"/>
            </a:lvl6pPr>
            <a:lvl7pPr indent="-228600" lvl="6" marL="3200400" algn="l">
              <a:lnSpc>
                <a:spcPct val="90000"/>
              </a:lnSpc>
              <a:spcBef>
                <a:spcPts val="500"/>
              </a:spcBef>
              <a:spcAft>
                <a:spcPts val="0"/>
              </a:spcAft>
              <a:buClr>
                <a:schemeClr val="dk1"/>
              </a:buClr>
              <a:buSzPts val="2100"/>
              <a:buNone/>
              <a:defRPr b="1" sz="1600"/>
            </a:lvl7pPr>
            <a:lvl8pPr indent="-228600" lvl="7" marL="3657600" algn="l">
              <a:lnSpc>
                <a:spcPct val="90000"/>
              </a:lnSpc>
              <a:spcBef>
                <a:spcPts val="500"/>
              </a:spcBef>
              <a:spcAft>
                <a:spcPts val="0"/>
              </a:spcAft>
              <a:buClr>
                <a:schemeClr val="dk1"/>
              </a:buClr>
              <a:buSzPts val="2100"/>
              <a:buNone/>
              <a:defRPr b="1" sz="1600"/>
            </a:lvl8pPr>
            <a:lvl9pPr indent="-228600" lvl="8" marL="4114800" algn="l">
              <a:lnSpc>
                <a:spcPct val="90000"/>
              </a:lnSpc>
              <a:spcBef>
                <a:spcPts val="500"/>
              </a:spcBef>
              <a:spcAft>
                <a:spcPts val="0"/>
              </a:spcAft>
              <a:buClr>
                <a:schemeClr val="dk1"/>
              </a:buClr>
              <a:buSzPts val="2100"/>
              <a:buNone/>
              <a:defRPr b="1" sz="1600"/>
            </a:lvl9pPr>
          </a:lstStyle>
          <a:p/>
        </p:txBody>
      </p:sp>
      <p:sp>
        <p:nvSpPr>
          <p:cNvPr id="345" name="Google Shape;345;p45"/>
          <p:cNvSpPr txBox="1"/>
          <p:nvPr>
            <p:ph idx="2" type="body"/>
          </p:nvPr>
        </p:nvSpPr>
        <p:spPr>
          <a:xfrm>
            <a:off x="4754880" y="1828800"/>
            <a:ext cx="6381016" cy="3684588"/>
          </a:xfrm>
          <a:prstGeom prst="rect">
            <a:avLst/>
          </a:prstGeom>
          <a:noFill/>
          <a:ln>
            <a:noFill/>
          </a:ln>
        </p:spPr>
        <p:txBody>
          <a:bodyPr anchorCtr="0" anchor="t" bIns="0" lIns="0" spcFirstLastPara="1" rIns="0" wrap="square" tIns="0">
            <a:normAutofit/>
          </a:bodyPr>
          <a:lstStyle>
            <a:lvl1pPr indent="-400050" lvl="0" marL="457200" algn="l">
              <a:lnSpc>
                <a:spcPct val="90000"/>
              </a:lnSpc>
              <a:spcBef>
                <a:spcPts val="1000"/>
              </a:spcBef>
              <a:spcAft>
                <a:spcPts val="0"/>
              </a:spcAft>
              <a:buClr>
                <a:schemeClr val="lt1"/>
              </a:buClr>
              <a:buSzPts val="2700"/>
              <a:buChar char="•"/>
              <a:defRPr>
                <a:solidFill>
                  <a:schemeClr val="lt1"/>
                </a:solidFil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81000" lvl="2" marL="1371600" algn="l">
              <a:lnSpc>
                <a:spcPct val="90000"/>
              </a:lnSpc>
              <a:spcBef>
                <a:spcPts val="500"/>
              </a:spcBef>
              <a:spcAft>
                <a:spcPts val="0"/>
              </a:spcAft>
              <a:buClr>
                <a:schemeClr val="lt1"/>
              </a:buClr>
              <a:buSzPts val="2400"/>
              <a:buChar char="•"/>
              <a:defRPr>
                <a:solidFill>
                  <a:schemeClr val="lt1"/>
                </a:solidFill>
              </a:defRPr>
            </a:lvl3pPr>
            <a:lvl4pPr indent="-381000" lvl="3" marL="1828800" algn="l">
              <a:lnSpc>
                <a:spcPct val="90000"/>
              </a:lnSpc>
              <a:spcBef>
                <a:spcPts val="500"/>
              </a:spcBef>
              <a:spcAft>
                <a:spcPts val="0"/>
              </a:spcAft>
              <a:buClr>
                <a:schemeClr val="lt1"/>
              </a:buClr>
              <a:buSzPts val="2400"/>
              <a:buChar char="•"/>
              <a:defRPr>
                <a:solidFill>
                  <a:schemeClr val="lt1"/>
                </a:solidFill>
              </a:defRPr>
            </a:lvl4pPr>
            <a:lvl5pPr indent="-381000" lvl="4" marL="2286000" algn="l">
              <a:lnSpc>
                <a:spcPct val="90000"/>
              </a:lnSpc>
              <a:spcBef>
                <a:spcPts val="500"/>
              </a:spcBef>
              <a:spcAft>
                <a:spcPts val="0"/>
              </a:spcAft>
              <a:buClr>
                <a:schemeClr val="lt1"/>
              </a:buClr>
              <a:buSzPts val="2400"/>
              <a:buChar char="•"/>
              <a:defRPr>
                <a:solidFill>
                  <a:schemeClr val="lt1"/>
                </a:solidFill>
              </a:defRPr>
            </a:lvl5pPr>
            <a:lvl6pPr indent="-381000" lvl="5" marL="2743200" algn="l">
              <a:lnSpc>
                <a:spcPct val="90000"/>
              </a:lnSpc>
              <a:spcBef>
                <a:spcPts val="500"/>
              </a:spcBef>
              <a:spcAft>
                <a:spcPts val="0"/>
              </a:spcAft>
              <a:buClr>
                <a:schemeClr val="dk1"/>
              </a:buClr>
              <a:buSzPts val="2400"/>
              <a:buChar char="•"/>
              <a:defRPr/>
            </a:lvl6pPr>
            <a:lvl7pPr indent="-381000" lvl="6" marL="3200400" algn="l">
              <a:lnSpc>
                <a:spcPct val="90000"/>
              </a:lnSpc>
              <a:spcBef>
                <a:spcPts val="500"/>
              </a:spcBef>
              <a:spcAft>
                <a:spcPts val="0"/>
              </a:spcAft>
              <a:buClr>
                <a:schemeClr val="dk1"/>
              </a:buClr>
              <a:buSzPts val="2400"/>
              <a:buChar char="•"/>
              <a:defRPr/>
            </a:lvl7pPr>
            <a:lvl8pPr indent="-381000" lvl="7" marL="3657600" algn="l">
              <a:lnSpc>
                <a:spcPct val="90000"/>
              </a:lnSpc>
              <a:spcBef>
                <a:spcPts val="500"/>
              </a:spcBef>
              <a:spcAft>
                <a:spcPts val="0"/>
              </a:spcAft>
              <a:buClr>
                <a:schemeClr val="dk1"/>
              </a:buClr>
              <a:buSzPts val="2400"/>
              <a:buChar char="•"/>
              <a:defRPr/>
            </a:lvl8pPr>
            <a:lvl9pPr indent="-381000" lvl="8" marL="4114800" algn="l">
              <a:lnSpc>
                <a:spcPct val="90000"/>
              </a:lnSpc>
              <a:spcBef>
                <a:spcPts val="500"/>
              </a:spcBef>
              <a:spcAft>
                <a:spcPts val="0"/>
              </a:spcAft>
              <a:buClr>
                <a:schemeClr val="dk1"/>
              </a:buClr>
              <a:buSzPts val="2400"/>
              <a:buChar char="•"/>
              <a:defRPr/>
            </a:lvl9pPr>
          </a:lstStyle>
          <a:p/>
        </p:txBody>
      </p:sp>
      <p:sp>
        <p:nvSpPr>
          <p:cNvPr id="346" name="Google Shape;346;p45"/>
          <p:cNvSpPr txBox="1"/>
          <p:nvPr>
            <p:ph idx="12" type="sldNum"/>
          </p:nvPr>
        </p:nvSpPr>
        <p:spPr>
          <a:xfrm>
            <a:off x="9448800" y="6492876"/>
            <a:ext cx="2743200" cy="365125"/>
          </a:xfrm>
          <a:prstGeom prst="rect">
            <a:avLst/>
          </a:prstGeom>
          <a:noFill/>
          <a:ln>
            <a:noFill/>
          </a:ln>
        </p:spPr>
        <p:txBody>
          <a:bodyPr anchorCtr="0" anchor="ctr" bIns="60925" lIns="121900" spcFirstLastPara="1" rIns="121900" wrap="square" tIns="60925">
            <a:noAutofit/>
          </a:bodyPr>
          <a:lstStyle>
            <a:lvl1pPr indent="0" lvl="0"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1pPr>
            <a:lvl2pPr indent="0" lvl="1"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2pPr>
            <a:lvl3pPr indent="0" lvl="2"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3pPr>
            <a:lvl4pPr indent="0" lvl="3"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4pPr>
            <a:lvl5pPr indent="0" lvl="4"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5pPr>
            <a:lvl6pPr indent="0" lvl="5"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6pPr>
            <a:lvl7pPr indent="0" lvl="6"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7pPr>
            <a:lvl8pPr indent="0" lvl="7"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8pPr>
            <a:lvl9pPr indent="0" lvl="8"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pic>
        <p:nvPicPr>
          <p:cNvPr id="347" name="Google Shape;347;p45"/>
          <p:cNvPicPr preferRelativeResize="0"/>
          <p:nvPr/>
        </p:nvPicPr>
        <p:blipFill rotWithShape="1">
          <a:blip r:embed="rId3">
            <a:alphaModFix/>
          </a:blip>
          <a:srcRect b="0" l="0" r="0" t="0"/>
          <a:stretch/>
        </p:blipFill>
        <p:spPr>
          <a:xfrm>
            <a:off x="11517235" y="138103"/>
            <a:ext cx="548640" cy="54864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8" name="Shape 348"/>
        <p:cNvGrpSpPr/>
        <p:nvPr/>
      </p:nvGrpSpPr>
      <p:grpSpPr>
        <a:xfrm>
          <a:off x="0" y="0"/>
          <a:ext cx="0" cy="0"/>
          <a:chOff x="0" y="0"/>
          <a:chExt cx="0" cy="0"/>
        </a:xfrm>
      </p:grpSpPr>
      <p:pic>
        <p:nvPicPr>
          <p:cNvPr id="349" name="Google Shape;349;p46"/>
          <p:cNvPicPr preferRelativeResize="0"/>
          <p:nvPr/>
        </p:nvPicPr>
        <p:blipFill rotWithShape="1">
          <a:blip r:embed="rId2">
            <a:alphaModFix/>
          </a:blip>
          <a:srcRect b="0" l="0" r="0" t="0"/>
          <a:stretch/>
        </p:blipFill>
        <p:spPr>
          <a:xfrm>
            <a:off x="11517235" y="138103"/>
            <a:ext cx="548640" cy="548640"/>
          </a:xfrm>
          <a:prstGeom prst="rect">
            <a:avLst/>
          </a:prstGeom>
          <a:noFill/>
          <a:ln>
            <a:noFill/>
          </a:ln>
        </p:spPr>
      </p:pic>
      <p:sp>
        <p:nvSpPr>
          <p:cNvPr id="350" name="Google Shape;350;p46"/>
          <p:cNvSpPr txBox="1"/>
          <p:nvPr>
            <p:ph idx="12" type="sldNum"/>
          </p:nvPr>
        </p:nvSpPr>
        <p:spPr>
          <a:xfrm>
            <a:off x="9448800" y="6492876"/>
            <a:ext cx="2743200" cy="365125"/>
          </a:xfrm>
          <a:prstGeom prst="rect">
            <a:avLst/>
          </a:prstGeom>
          <a:noFill/>
          <a:ln>
            <a:noFill/>
          </a:ln>
        </p:spPr>
        <p:txBody>
          <a:bodyPr anchorCtr="0" anchor="ctr" bIns="60925" lIns="121900" spcFirstLastPara="1" rIns="121900" wrap="square" tIns="60925">
            <a:noAutofit/>
          </a:bodyPr>
          <a:lstStyle>
            <a:lvl1pPr indent="0" lvl="0"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1pPr>
            <a:lvl2pPr indent="0" lvl="1"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2pPr>
            <a:lvl3pPr indent="0" lvl="2"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3pPr>
            <a:lvl4pPr indent="0" lvl="3"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4pPr>
            <a:lvl5pPr indent="0" lvl="4"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5pPr>
            <a:lvl6pPr indent="0" lvl="5"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6pPr>
            <a:lvl7pPr indent="0" lvl="6"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7pPr>
            <a:lvl8pPr indent="0" lvl="7"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8pPr>
            <a:lvl9pPr indent="0" lvl="8"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51" name="Shape 351"/>
        <p:cNvGrpSpPr/>
        <p:nvPr/>
      </p:nvGrpSpPr>
      <p:grpSpPr>
        <a:xfrm>
          <a:off x="0" y="0"/>
          <a:ext cx="0" cy="0"/>
          <a:chOff x="0" y="0"/>
          <a:chExt cx="0" cy="0"/>
        </a:xfrm>
      </p:grpSpPr>
      <p:sp>
        <p:nvSpPr>
          <p:cNvPr id="352" name="Google Shape;352;p47"/>
          <p:cNvSpPr txBox="1"/>
          <p:nvPr>
            <p:ph type="ctrTitle"/>
          </p:nvPr>
        </p:nvSpPr>
        <p:spPr>
          <a:xfrm>
            <a:off x="415611" y="1897533"/>
            <a:ext cx="11360700" cy="2736900"/>
          </a:xfrm>
          <a:prstGeom prst="rect">
            <a:avLst/>
          </a:prstGeom>
          <a:noFill/>
          <a:ln>
            <a:noFill/>
          </a:ln>
        </p:spPr>
        <p:txBody>
          <a:bodyPr anchorCtr="0" anchor="b" bIns="162525" lIns="162525" spcFirstLastPara="1" rIns="162525" wrap="square" tIns="162525">
            <a:normAutofit/>
          </a:bodyPr>
          <a:lstStyle>
            <a:lvl1pPr lvl="0" algn="ctr">
              <a:lnSpc>
                <a:spcPct val="100000"/>
              </a:lnSpc>
              <a:spcBef>
                <a:spcPts val="0"/>
              </a:spcBef>
              <a:spcAft>
                <a:spcPts val="0"/>
              </a:spcAft>
              <a:buSzPts val="9200"/>
              <a:buNone/>
              <a:defRPr sz="6900"/>
            </a:lvl1pPr>
            <a:lvl2pPr lvl="1" algn="ctr">
              <a:lnSpc>
                <a:spcPct val="100000"/>
              </a:lnSpc>
              <a:spcBef>
                <a:spcPts val="0"/>
              </a:spcBef>
              <a:spcAft>
                <a:spcPts val="0"/>
              </a:spcAft>
              <a:buSzPts val="9200"/>
              <a:buNone/>
              <a:defRPr sz="6900"/>
            </a:lvl2pPr>
            <a:lvl3pPr lvl="2" algn="ctr">
              <a:lnSpc>
                <a:spcPct val="100000"/>
              </a:lnSpc>
              <a:spcBef>
                <a:spcPts val="0"/>
              </a:spcBef>
              <a:spcAft>
                <a:spcPts val="0"/>
              </a:spcAft>
              <a:buSzPts val="9200"/>
              <a:buNone/>
              <a:defRPr sz="6900"/>
            </a:lvl3pPr>
            <a:lvl4pPr lvl="3" algn="ctr">
              <a:lnSpc>
                <a:spcPct val="100000"/>
              </a:lnSpc>
              <a:spcBef>
                <a:spcPts val="0"/>
              </a:spcBef>
              <a:spcAft>
                <a:spcPts val="0"/>
              </a:spcAft>
              <a:buSzPts val="9200"/>
              <a:buNone/>
              <a:defRPr sz="6900"/>
            </a:lvl4pPr>
            <a:lvl5pPr lvl="4" algn="ctr">
              <a:lnSpc>
                <a:spcPct val="100000"/>
              </a:lnSpc>
              <a:spcBef>
                <a:spcPts val="0"/>
              </a:spcBef>
              <a:spcAft>
                <a:spcPts val="0"/>
              </a:spcAft>
              <a:buSzPts val="9200"/>
              <a:buNone/>
              <a:defRPr sz="6900"/>
            </a:lvl5pPr>
            <a:lvl6pPr lvl="5" algn="ctr">
              <a:lnSpc>
                <a:spcPct val="100000"/>
              </a:lnSpc>
              <a:spcBef>
                <a:spcPts val="0"/>
              </a:spcBef>
              <a:spcAft>
                <a:spcPts val="0"/>
              </a:spcAft>
              <a:buSzPts val="9200"/>
              <a:buNone/>
              <a:defRPr sz="6900"/>
            </a:lvl6pPr>
            <a:lvl7pPr lvl="6" algn="ctr">
              <a:lnSpc>
                <a:spcPct val="100000"/>
              </a:lnSpc>
              <a:spcBef>
                <a:spcPts val="0"/>
              </a:spcBef>
              <a:spcAft>
                <a:spcPts val="0"/>
              </a:spcAft>
              <a:buSzPts val="9200"/>
              <a:buNone/>
              <a:defRPr sz="6900"/>
            </a:lvl7pPr>
            <a:lvl8pPr lvl="7" algn="ctr">
              <a:lnSpc>
                <a:spcPct val="100000"/>
              </a:lnSpc>
              <a:spcBef>
                <a:spcPts val="0"/>
              </a:spcBef>
              <a:spcAft>
                <a:spcPts val="0"/>
              </a:spcAft>
              <a:buSzPts val="9200"/>
              <a:buNone/>
              <a:defRPr sz="6900"/>
            </a:lvl8pPr>
            <a:lvl9pPr lvl="8" algn="ctr">
              <a:lnSpc>
                <a:spcPct val="100000"/>
              </a:lnSpc>
              <a:spcBef>
                <a:spcPts val="0"/>
              </a:spcBef>
              <a:spcAft>
                <a:spcPts val="0"/>
              </a:spcAft>
              <a:buSzPts val="9200"/>
              <a:buNone/>
              <a:defRPr sz="6900"/>
            </a:lvl9pPr>
          </a:lstStyle>
          <a:p/>
        </p:txBody>
      </p:sp>
      <p:sp>
        <p:nvSpPr>
          <p:cNvPr id="353" name="Google Shape;353;p47"/>
          <p:cNvSpPr txBox="1"/>
          <p:nvPr>
            <p:ph idx="1" type="subTitle"/>
          </p:nvPr>
        </p:nvSpPr>
        <p:spPr>
          <a:xfrm>
            <a:off x="415600" y="4683600"/>
            <a:ext cx="11360700" cy="1056900"/>
          </a:xfrm>
          <a:prstGeom prst="rect">
            <a:avLst/>
          </a:prstGeom>
          <a:noFill/>
          <a:ln>
            <a:noFill/>
          </a:ln>
        </p:spPr>
        <p:txBody>
          <a:bodyPr anchorCtr="0" anchor="t" bIns="162525" lIns="162525" spcFirstLastPara="1" rIns="162525" wrap="square" tIns="162525">
            <a:normAutofit/>
          </a:bodyPr>
          <a:lstStyle>
            <a:lvl1pPr lvl="0" algn="ctr">
              <a:lnSpc>
                <a:spcPct val="100000"/>
              </a:lnSpc>
              <a:spcBef>
                <a:spcPts val="0"/>
              </a:spcBef>
              <a:spcAft>
                <a:spcPts val="0"/>
              </a:spcAft>
              <a:buSzPts val="4900"/>
              <a:buNone/>
              <a:defRPr sz="3700"/>
            </a:lvl1pPr>
            <a:lvl2pPr lvl="1" algn="ctr">
              <a:lnSpc>
                <a:spcPct val="100000"/>
              </a:lnSpc>
              <a:spcBef>
                <a:spcPts val="0"/>
              </a:spcBef>
              <a:spcAft>
                <a:spcPts val="0"/>
              </a:spcAft>
              <a:buSzPts val="4900"/>
              <a:buNone/>
              <a:defRPr sz="3700"/>
            </a:lvl2pPr>
            <a:lvl3pPr lvl="2" algn="ctr">
              <a:lnSpc>
                <a:spcPct val="100000"/>
              </a:lnSpc>
              <a:spcBef>
                <a:spcPts val="0"/>
              </a:spcBef>
              <a:spcAft>
                <a:spcPts val="0"/>
              </a:spcAft>
              <a:buSzPts val="4900"/>
              <a:buNone/>
              <a:defRPr sz="3700"/>
            </a:lvl3pPr>
            <a:lvl4pPr lvl="3" algn="ctr">
              <a:lnSpc>
                <a:spcPct val="100000"/>
              </a:lnSpc>
              <a:spcBef>
                <a:spcPts val="0"/>
              </a:spcBef>
              <a:spcAft>
                <a:spcPts val="0"/>
              </a:spcAft>
              <a:buSzPts val="4900"/>
              <a:buNone/>
              <a:defRPr sz="3700"/>
            </a:lvl4pPr>
            <a:lvl5pPr lvl="4" algn="ctr">
              <a:lnSpc>
                <a:spcPct val="100000"/>
              </a:lnSpc>
              <a:spcBef>
                <a:spcPts val="0"/>
              </a:spcBef>
              <a:spcAft>
                <a:spcPts val="0"/>
              </a:spcAft>
              <a:buSzPts val="4900"/>
              <a:buNone/>
              <a:defRPr sz="3700"/>
            </a:lvl5pPr>
            <a:lvl6pPr lvl="5" algn="ctr">
              <a:lnSpc>
                <a:spcPct val="100000"/>
              </a:lnSpc>
              <a:spcBef>
                <a:spcPts val="0"/>
              </a:spcBef>
              <a:spcAft>
                <a:spcPts val="0"/>
              </a:spcAft>
              <a:buSzPts val="4900"/>
              <a:buNone/>
              <a:defRPr sz="3700"/>
            </a:lvl6pPr>
            <a:lvl7pPr lvl="6" algn="ctr">
              <a:lnSpc>
                <a:spcPct val="100000"/>
              </a:lnSpc>
              <a:spcBef>
                <a:spcPts val="0"/>
              </a:spcBef>
              <a:spcAft>
                <a:spcPts val="0"/>
              </a:spcAft>
              <a:buSzPts val="4900"/>
              <a:buNone/>
              <a:defRPr sz="3700"/>
            </a:lvl7pPr>
            <a:lvl8pPr lvl="7" algn="ctr">
              <a:lnSpc>
                <a:spcPct val="100000"/>
              </a:lnSpc>
              <a:spcBef>
                <a:spcPts val="0"/>
              </a:spcBef>
              <a:spcAft>
                <a:spcPts val="0"/>
              </a:spcAft>
              <a:buSzPts val="4900"/>
              <a:buNone/>
              <a:defRPr sz="3700"/>
            </a:lvl8pPr>
            <a:lvl9pPr lvl="8" algn="ctr">
              <a:lnSpc>
                <a:spcPct val="100000"/>
              </a:lnSpc>
              <a:spcBef>
                <a:spcPts val="0"/>
              </a:spcBef>
              <a:spcAft>
                <a:spcPts val="0"/>
              </a:spcAft>
              <a:buSzPts val="4900"/>
              <a:buNone/>
              <a:defRPr sz="3700"/>
            </a:lvl9pPr>
          </a:lstStyle>
          <a:p/>
        </p:txBody>
      </p:sp>
      <p:sp>
        <p:nvSpPr>
          <p:cNvPr id="354" name="Google Shape;354;p47"/>
          <p:cNvSpPr txBox="1"/>
          <p:nvPr>
            <p:ph idx="12" type="sldNum"/>
          </p:nvPr>
        </p:nvSpPr>
        <p:spPr>
          <a:xfrm>
            <a:off x="11296611" y="6217623"/>
            <a:ext cx="731700" cy="524700"/>
          </a:xfrm>
          <a:prstGeom prst="rect">
            <a:avLst/>
          </a:prstGeom>
          <a:noFill/>
          <a:ln>
            <a:noFill/>
          </a:ln>
        </p:spPr>
        <p:txBody>
          <a:bodyPr anchorCtr="0" anchor="ctr" bIns="162525" lIns="162525" spcFirstLastPara="1" rIns="162525" wrap="square" tIns="162525">
            <a:normAutofit/>
          </a:bodyPr>
          <a:lstStyle>
            <a:lvl1pPr indent="0" lvl="0" marL="0" marR="0" algn="r">
              <a:lnSpc>
                <a:spcPct val="100000"/>
              </a:lnSpc>
              <a:spcBef>
                <a:spcPts val="0"/>
              </a:spcBef>
              <a:spcAft>
                <a:spcPts val="0"/>
              </a:spcAft>
              <a:buClr>
                <a:srgbClr val="000000"/>
              </a:buClr>
              <a:buSzPts val="17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7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7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7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7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7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7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7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7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55" name="Google Shape;355;p47"/>
          <p:cNvPicPr preferRelativeResize="0"/>
          <p:nvPr/>
        </p:nvPicPr>
        <p:blipFill rotWithShape="1">
          <a:blip r:embed="rId2">
            <a:alphaModFix/>
          </a:blip>
          <a:srcRect b="26605" l="0" r="0" t="0"/>
          <a:stretch/>
        </p:blipFill>
        <p:spPr>
          <a:xfrm>
            <a:off x="5040900" y="1104333"/>
            <a:ext cx="2110167" cy="1056799"/>
          </a:xfrm>
          <a:prstGeom prst="rect">
            <a:avLst/>
          </a:prstGeom>
          <a:noFill/>
          <a:ln>
            <a:noFill/>
          </a:ln>
        </p:spPr>
      </p:pic>
      <p:sp>
        <p:nvSpPr>
          <p:cNvPr id="356" name="Google Shape;356;p47"/>
          <p:cNvSpPr txBox="1"/>
          <p:nvPr/>
        </p:nvSpPr>
        <p:spPr>
          <a:xfrm>
            <a:off x="5238800" y="2087633"/>
            <a:ext cx="1714500" cy="538568"/>
          </a:xfrm>
          <a:prstGeom prst="rect">
            <a:avLst/>
          </a:prstGeom>
          <a:solidFill>
            <a:schemeClr val="lt1"/>
          </a:solidFill>
          <a:ln>
            <a:noFill/>
          </a:ln>
        </p:spPr>
        <p:txBody>
          <a:bodyPr anchorCtr="0" anchor="t" bIns="121900" lIns="121900" spcFirstLastPara="1" rIns="121900" wrap="square" tIns="121900">
            <a:spAutoFit/>
          </a:bodyPr>
          <a:lstStyle/>
          <a:p>
            <a:pPr indent="0" lvl="0" marL="0" marR="0" rtl="0" algn="ctr">
              <a:spcBef>
                <a:spcPts val="0"/>
              </a:spcBef>
              <a:spcAft>
                <a:spcPts val="0"/>
              </a:spcAft>
              <a:buClr>
                <a:schemeClr val="dk2"/>
              </a:buClr>
              <a:buSzPts val="1900"/>
              <a:buFont typeface="Roboto Light"/>
              <a:buNone/>
            </a:pPr>
            <a:r>
              <a:rPr lang="en-US" sz="1900">
                <a:solidFill>
                  <a:schemeClr val="dk2"/>
                </a:solidFill>
                <a:latin typeface="Roboto Light"/>
                <a:ea typeface="Roboto Light"/>
                <a:cs typeface="Roboto Light"/>
                <a:sym typeface="Roboto Light"/>
              </a:rPr>
              <a:t>GAI Insights</a:t>
            </a:r>
            <a:endParaRPr sz="1900">
              <a:solidFill>
                <a:schemeClr val="dk2"/>
              </a:solidFill>
              <a:latin typeface="Roboto Light"/>
              <a:ea typeface="Roboto Light"/>
              <a:cs typeface="Roboto Light"/>
              <a:sym typeface="Roboto Light"/>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357" name="Shape 357"/>
        <p:cNvGrpSpPr/>
        <p:nvPr/>
      </p:nvGrpSpPr>
      <p:grpSpPr>
        <a:xfrm>
          <a:off x="0" y="0"/>
          <a:ext cx="0" cy="0"/>
          <a:chOff x="0" y="0"/>
          <a:chExt cx="0" cy="0"/>
        </a:xfrm>
      </p:grpSpPr>
      <p:sp>
        <p:nvSpPr>
          <p:cNvPr id="358" name="Google Shape;358;p48"/>
          <p:cNvSpPr txBox="1"/>
          <p:nvPr>
            <p:ph type="title"/>
          </p:nvPr>
        </p:nvSpPr>
        <p:spPr>
          <a:xfrm>
            <a:off x="653667" y="600200"/>
            <a:ext cx="5444400" cy="5454300"/>
          </a:xfrm>
          <a:prstGeom prst="rect">
            <a:avLst/>
          </a:prstGeom>
          <a:noFill/>
          <a:ln>
            <a:noFill/>
          </a:ln>
        </p:spPr>
        <p:txBody>
          <a:bodyPr anchorCtr="0" anchor="ctr" bIns="162525" lIns="162525" spcFirstLastPara="1" rIns="162525" wrap="square" tIns="162525">
            <a:normAutofit/>
          </a:bodyPr>
          <a:lstStyle>
            <a:lvl1pPr lvl="0" algn="l">
              <a:lnSpc>
                <a:spcPct val="100000"/>
              </a:lnSpc>
              <a:spcBef>
                <a:spcPts val="0"/>
              </a:spcBef>
              <a:spcAft>
                <a:spcPts val="0"/>
              </a:spcAft>
              <a:buSzPts val="5700"/>
              <a:buNone/>
              <a:defRPr sz="4300"/>
            </a:lvl1pPr>
            <a:lvl2pPr lvl="1" algn="l">
              <a:lnSpc>
                <a:spcPct val="100000"/>
              </a:lnSpc>
              <a:spcBef>
                <a:spcPts val="0"/>
              </a:spcBef>
              <a:spcAft>
                <a:spcPts val="0"/>
              </a:spcAft>
              <a:buSzPts val="5700"/>
              <a:buNone/>
              <a:defRPr sz="4300"/>
            </a:lvl2pPr>
            <a:lvl3pPr lvl="2" algn="l">
              <a:lnSpc>
                <a:spcPct val="100000"/>
              </a:lnSpc>
              <a:spcBef>
                <a:spcPts val="0"/>
              </a:spcBef>
              <a:spcAft>
                <a:spcPts val="0"/>
              </a:spcAft>
              <a:buSzPts val="5700"/>
              <a:buNone/>
              <a:defRPr sz="4300"/>
            </a:lvl3pPr>
            <a:lvl4pPr lvl="3" algn="l">
              <a:lnSpc>
                <a:spcPct val="100000"/>
              </a:lnSpc>
              <a:spcBef>
                <a:spcPts val="0"/>
              </a:spcBef>
              <a:spcAft>
                <a:spcPts val="0"/>
              </a:spcAft>
              <a:buSzPts val="5700"/>
              <a:buNone/>
              <a:defRPr sz="4300"/>
            </a:lvl4pPr>
            <a:lvl5pPr lvl="4" algn="l">
              <a:lnSpc>
                <a:spcPct val="100000"/>
              </a:lnSpc>
              <a:spcBef>
                <a:spcPts val="0"/>
              </a:spcBef>
              <a:spcAft>
                <a:spcPts val="0"/>
              </a:spcAft>
              <a:buSzPts val="5700"/>
              <a:buNone/>
              <a:defRPr sz="4300"/>
            </a:lvl5pPr>
            <a:lvl6pPr lvl="5" algn="l">
              <a:lnSpc>
                <a:spcPct val="100000"/>
              </a:lnSpc>
              <a:spcBef>
                <a:spcPts val="0"/>
              </a:spcBef>
              <a:spcAft>
                <a:spcPts val="0"/>
              </a:spcAft>
              <a:buSzPts val="5700"/>
              <a:buNone/>
              <a:defRPr sz="4300"/>
            </a:lvl6pPr>
            <a:lvl7pPr lvl="6" algn="l">
              <a:lnSpc>
                <a:spcPct val="100000"/>
              </a:lnSpc>
              <a:spcBef>
                <a:spcPts val="0"/>
              </a:spcBef>
              <a:spcAft>
                <a:spcPts val="0"/>
              </a:spcAft>
              <a:buSzPts val="5700"/>
              <a:buNone/>
              <a:defRPr sz="4300"/>
            </a:lvl7pPr>
            <a:lvl8pPr lvl="7" algn="l">
              <a:lnSpc>
                <a:spcPct val="100000"/>
              </a:lnSpc>
              <a:spcBef>
                <a:spcPts val="0"/>
              </a:spcBef>
              <a:spcAft>
                <a:spcPts val="0"/>
              </a:spcAft>
              <a:buSzPts val="5700"/>
              <a:buNone/>
              <a:defRPr sz="4300"/>
            </a:lvl8pPr>
            <a:lvl9pPr lvl="8" algn="l">
              <a:lnSpc>
                <a:spcPct val="100000"/>
              </a:lnSpc>
              <a:spcBef>
                <a:spcPts val="0"/>
              </a:spcBef>
              <a:spcAft>
                <a:spcPts val="0"/>
              </a:spcAft>
              <a:buSzPts val="5700"/>
              <a:buNone/>
              <a:defRPr sz="4300"/>
            </a:lvl9pPr>
          </a:lstStyle>
          <a:p/>
        </p:txBody>
      </p:sp>
      <p:sp>
        <p:nvSpPr>
          <p:cNvPr id="359" name="Google Shape;359;p48"/>
          <p:cNvSpPr txBox="1"/>
          <p:nvPr>
            <p:ph idx="12" type="sldNum"/>
          </p:nvPr>
        </p:nvSpPr>
        <p:spPr>
          <a:xfrm>
            <a:off x="11296611" y="6217623"/>
            <a:ext cx="731700" cy="524700"/>
          </a:xfrm>
          <a:prstGeom prst="rect">
            <a:avLst/>
          </a:prstGeom>
          <a:noFill/>
          <a:ln>
            <a:noFill/>
          </a:ln>
        </p:spPr>
        <p:txBody>
          <a:bodyPr anchorCtr="0" anchor="ctr" bIns="162525" lIns="162525" spcFirstLastPara="1" rIns="162525" wrap="square" tIns="162525">
            <a:normAutofit/>
          </a:bodyPr>
          <a:lstStyle>
            <a:lvl1pPr indent="0" lvl="0" marL="0" marR="0" algn="r">
              <a:lnSpc>
                <a:spcPct val="100000"/>
              </a:lnSpc>
              <a:spcBef>
                <a:spcPts val="0"/>
              </a:spcBef>
              <a:spcAft>
                <a:spcPts val="0"/>
              </a:spcAft>
              <a:buClr>
                <a:srgbClr val="000000"/>
              </a:buClr>
              <a:buSzPts val="17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7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7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7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7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7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7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7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7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60" name="Google Shape;360;p48"/>
          <p:cNvPicPr preferRelativeResize="0"/>
          <p:nvPr/>
        </p:nvPicPr>
        <p:blipFill rotWithShape="1">
          <a:blip r:embed="rId2">
            <a:alphaModFix/>
          </a:blip>
          <a:srcRect b="0" l="0" r="0" t="0"/>
          <a:stretch/>
        </p:blipFill>
        <p:spPr>
          <a:xfrm>
            <a:off x="10635701" y="0"/>
            <a:ext cx="1556299" cy="1061968"/>
          </a:xfrm>
          <a:prstGeom prst="rect">
            <a:avLst/>
          </a:prstGeom>
          <a:noFill/>
          <a:ln>
            <a:noFill/>
          </a:ln>
        </p:spPr>
      </p:pic>
      <p:sp>
        <p:nvSpPr>
          <p:cNvPr id="361" name="Google Shape;361;p48"/>
          <p:cNvSpPr txBox="1"/>
          <p:nvPr/>
        </p:nvSpPr>
        <p:spPr>
          <a:xfrm>
            <a:off x="8828333" y="6254223"/>
            <a:ext cx="2792400" cy="446236"/>
          </a:xfrm>
          <a:prstGeom prst="rect">
            <a:avLst/>
          </a:prstGeom>
          <a:noFill/>
          <a:ln>
            <a:noFill/>
          </a:ln>
        </p:spPr>
        <p:txBody>
          <a:bodyPr anchorCtr="0" anchor="t" bIns="121900" lIns="121900" spcFirstLastPara="1" rIns="121900" wrap="square" tIns="121900">
            <a:spAutoFit/>
          </a:bodyPr>
          <a:lstStyle/>
          <a:p>
            <a:pPr indent="0" lvl="0" marL="0" marR="0" rtl="0" algn="r">
              <a:lnSpc>
                <a:spcPct val="100000"/>
              </a:lnSpc>
              <a:spcBef>
                <a:spcPts val="0"/>
              </a:spcBef>
              <a:spcAft>
                <a:spcPts val="0"/>
              </a:spcAft>
              <a:buClr>
                <a:srgbClr val="000000"/>
              </a:buClr>
              <a:buSzPts val="1700"/>
              <a:buFont typeface="Arial"/>
              <a:buNone/>
            </a:pPr>
            <a:r>
              <a:rPr b="0" i="0" lang="en-US" sz="1300" u="none" cap="none" strike="noStrike">
                <a:solidFill>
                  <a:schemeClr val="accent5"/>
                </a:solidFill>
                <a:latin typeface="Arial"/>
                <a:ea typeface="Arial"/>
                <a:cs typeface="Arial"/>
                <a:sym typeface="Arial"/>
              </a:rPr>
              <a:t>May 2023</a:t>
            </a:r>
            <a:endParaRPr b="0" i="0" sz="1300" u="none" cap="none" strike="noStrike">
              <a:solidFill>
                <a:schemeClr val="accent5"/>
              </a:solidFill>
              <a:latin typeface="Arial"/>
              <a:ea typeface="Arial"/>
              <a:cs typeface="Arial"/>
              <a:sym typeface="Arial"/>
            </a:endParaRPr>
          </a:p>
        </p:txBody>
      </p:sp>
      <p:sp>
        <p:nvSpPr>
          <p:cNvPr id="362" name="Google Shape;362;p48"/>
          <p:cNvSpPr txBox="1"/>
          <p:nvPr/>
        </p:nvSpPr>
        <p:spPr>
          <a:xfrm>
            <a:off x="10635567" y="815567"/>
            <a:ext cx="1556400" cy="246221"/>
          </a:xfrm>
          <a:prstGeom prst="rect">
            <a:avLst/>
          </a:prstGeom>
          <a:solidFill>
            <a:schemeClr val="lt1"/>
          </a:solidFill>
          <a:ln>
            <a:noFill/>
          </a:ln>
        </p:spPr>
        <p:txBody>
          <a:bodyPr anchorCtr="0" anchor="t" bIns="0" lIns="0" spcFirstLastPara="1" rIns="0" wrap="square" tIns="0">
            <a:spAutoFit/>
          </a:bodyPr>
          <a:lstStyle/>
          <a:p>
            <a:pPr indent="0" lvl="0" marL="0" marR="0" rtl="0" algn="ctr">
              <a:spcBef>
                <a:spcPts val="0"/>
              </a:spcBef>
              <a:spcAft>
                <a:spcPts val="0"/>
              </a:spcAft>
              <a:buClr>
                <a:schemeClr val="dk2"/>
              </a:buClr>
              <a:buSzPts val="1600"/>
              <a:buFont typeface="Roboto Light"/>
              <a:buNone/>
            </a:pPr>
            <a:r>
              <a:rPr lang="en-US" sz="1600">
                <a:solidFill>
                  <a:schemeClr val="dk2"/>
                </a:solidFill>
                <a:latin typeface="Roboto Light"/>
                <a:ea typeface="Roboto Light"/>
                <a:cs typeface="Roboto Light"/>
                <a:sym typeface="Roboto Light"/>
              </a:rPr>
              <a:t>GAI Insights</a:t>
            </a:r>
            <a:endParaRPr sz="1600">
              <a:solidFill>
                <a:schemeClr val="dk2"/>
              </a:solidFill>
              <a:latin typeface="Roboto Light"/>
              <a:ea typeface="Roboto Light"/>
              <a:cs typeface="Roboto Light"/>
              <a:sym typeface="Roboto Light"/>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363" name="Shape 363"/>
        <p:cNvGrpSpPr/>
        <p:nvPr/>
      </p:nvGrpSpPr>
      <p:grpSpPr>
        <a:xfrm>
          <a:off x="0" y="0"/>
          <a:ext cx="0" cy="0"/>
          <a:chOff x="0" y="0"/>
          <a:chExt cx="0" cy="0"/>
        </a:xfrm>
      </p:grpSpPr>
      <p:sp>
        <p:nvSpPr>
          <p:cNvPr id="364" name="Google Shape;364;p49"/>
          <p:cNvSpPr txBox="1"/>
          <p:nvPr>
            <p:ph type="title"/>
          </p:nvPr>
        </p:nvSpPr>
        <p:spPr>
          <a:xfrm>
            <a:off x="415600" y="740800"/>
            <a:ext cx="3744000" cy="1007700"/>
          </a:xfrm>
          <a:prstGeom prst="rect">
            <a:avLst/>
          </a:prstGeom>
          <a:noFill/>
          <a:ln>
            <a:noFill/>
          </a:ln>
        </p:spPr>
        <p:txBody>
          <a:bodyPr anchorCtr="0" anchor="b" bIns="162525" lIns="162525" spcFirstLastPara="1" rIns="162525" wrap="square" tIns="162525">
            <a:normAutofit/>
          </a:bodyPr>
          <a:lstStyle>
            <a:lvl1pPr lvl="0" algn="l">
              <a:lnSpc>
                <a:spcPct val="100000"/>
              </a:lnSpc>
              <a:spcBef>
                <a:spcPts val="0"/>
              </a:spcBef>
              <a:spcAft>
                <a:spcPts val="0"/>
              </a:spcAft>
              <a:buSzPts val="4300"/>
              <a:buNone/>
              <a:defRPr sz="3200"/>
            </a:lvl1pPr>
            <a:lvl2pPr lvl="1" algn="l">
              <a:lnSpc>
                <a:spcPct val="100000"/>
              </a:lnSpc>
              <a:spcBef>
                <a:spcPts val="0"/>
              </a:spcBef>
              <a:spcAft>
                <a:spcPts val="0"/>
              </a:spcAft>
              <a:buSzPts val="4300"/>
              <a:buNone/>
              <a:defRPr sz="3200"/>
            </a:lvl2pPr>
            <a:lvl3pPr lvl="2" algn="l">
              <a:lnSpc>
                <a:spcPct val="100000"/>
              </a:lnSpc>
              <a:spcBef>
                <a:spcPts val="0"/>
              </a:spcBef>
              <a:spcAft>
                <a:spcPts val="0"/>
              </a:spcAft>
              <a:buSzPts val="4300"/>
              <a:buNone/>
              <a:defRPr sz="3200"/>
            </a:lvl3pPr>
            <a:lvl4pPr lvl="3" algn="l">
              <a:lnSpc>
                <a:spcPct val="100000"/>
              </a:lnSpc>
              <a:spcBef>
                <a:spcPts val="0"/>
              </a:spcBef>
              <a:spcAft>
                <a:spcPts val="0"/>
              </a:spcAft>
              <a:buSzPts val="4300"/>
              <a:buNone/>
              <a:defRPr sz="3200"/>
            </a:lvl4pPr>
            <a:lvl5pPr lvl="4" algn="l">
              <a:lnSpc>
                <a:spcPct val="100000"/>
              </a:lnSpc>
              <a:spcBef>
                <a:spcPts val="0"/>
              </a:spcBef>
              <a:spcAft>
                <a:spcPts val="0"/>
              </a:spcAft>
              <a:buSzPts val="4300"/>
              <a:buNone/>
              <a:defRPr sz="3200"/>
            </a:lvl5pPr>
            <a:lvl6pPr lvl="5" algn="l">
              <a:lnSpc>
                <a:spcPct val="100000"/>
              </a:lnSpc>
              <a:spcBef>
                <a:spcPts val="0"/>
              </a:spcBef>
              <a:spcAft>
                <a:spcPts val="0"/>
              </a:spcAft>
              <a:buSzPts val="4300"/>
              <a:buNone/>
              <a:defRPr sz="3200"/>
            </a:lvl6pPr>
            <a:lvl7pPr lvl="6" algn="l">
              <a:lnSpc>
                <a:spcPct val="100000"/>
              </a:lnSpc>
              <a:spcBef>
                <a:spcPts val="0"/>
              </a:spcBef>
              <a:spcAft>
                <a:spcPts val="0"/>
              </a:spcAft>
              <a:buSzPts val="4300"/>
              <a:buNone/>
              <a:defRPr sz="3200"/>
            </a:lvl7pPr>
            <a:lvl8pPr lvl="7" algn="l">
              <a:lnSpc>
                <a:spcPct val="100000"/>
              </a:lnSpc>
              <a:spcBef>
                <a:spcPts val="0"/>
              </a:spcBef>
              <a:spcAft>
                <a:spcPts val="0"/>
              </a:spcAft>
              <a:buSzPts val="4300"/>
              <a:buNone/>
              <a:defRPr sz="3200"/>
            </a:lvl8pPr>
            <a:lvl9pPr lvl="8" algn="l">
              <a:lnSpc>
                <a:spcPct val="100000"/>
              </a:lnSpc>
              <a:spcBef>
                <a:spcPts val="0"/>
              </a:spcBef>
              <a:spcAft>
                <a:spcPts val="0"/>
              </a:spcAft>
              <a:buSzPts val="4300"/>
              <a:buNone/>
              <a:defRPr sz="3200"/>
            </a:lvl9pPr>
          </a:lstStyle>
          <a:p/>
        </p:txBody>
      </p:sp>
      <p:sp>
        <p:nvSpPr>
          <p:cNvPr id="365" name="Google Shape;365;p49"/>
          <p:cNvSpPr txBox="1"/>
          <p:nvPr>
            <p:ph idx="1" type="body"/>
          </p:nvPr>
        </p:nvSpPr>
        <p:spPr>
          <a:xfrm>
            <a:off x="415600" y="1852800"/>
            <a:ext cx="3744000" cy="4239300"/>
          </a:xfrm>
          <a:prstGeom prst="rect">
            <a:avLst/>
          </a:prstGeom>
          <a:noFill/>
          <a:ln>
            <a:noFill/>
          </a:ln>
        </p:spPr>
        <p:txBody>
          <a:bodyPr anchorCtr="0" anchor="t" bIns="162525" lIns="162525" spcFirstLastPara="1" rIns="162525" wrap="square" tIns="162525">
            <a:normAutofit/>
          </a:bodyPr>
          <a:lstStyle>
            <a:lvl1pPr indent="-361950" lvl="0" marL="457200" algn="l">
              <a:lnSpc>
                <a:spcPct val="115000"/>
              </a:lnSpc>
              <a:spcBef>
                <a:spcPts val="0"/>
              </a:spcBef>
              <a:spcAft>
                <a:spcPts val="0"/>
              </a:spcAft>
              <a:buSzPts val="2100"/>
              <a:buChar char="●"/>
              <a:defRPr sz="1600"/>
            </a:lvl1pPr>
            <a:lvl2pPr indent="-361950" lvl="1" marL="914400" algn="l">
              <a:lnSpc>
                <a:spcPct val="115000"/>
              </a:lnSpc>
              <a:spcBef>
                <a:spcPts val="0"/>
              </a:spcBef>
              <a:spcAft>
                <a:spcPts val="0"/>
              </a:spcAft>
              <a:buSzPts val="2100"/>
              <a:buChar char="○"/>
              <a:defRPr sz="1600"/>
            </a:lvl2pPr>
            <a:lvl3pPr indent="-361950" lvl="2" marL="1371600" algn="l">
              <a:lnSpc>
                <a:spcPct val="115000"/>
              </a:lnSpc>
              <a:spcBef>
                <a:spcPts val="0"/>
              </a:spcBef>
              <a:spcAft>
                <a:spcPts val="0"/>
              </a:spcAft>
              <a:buSzPts val="2100"/>
              <a:buChar char="■"/>
              <a:defRPr sz="1600"/>
            </a:lvl3pPr>
            <a:lvl4pPr indent="-361950" lvl="3" marL="1828800" algn="l">
              <a:lnSpc>
                <a:spcPct val="115000"/>
              </a:lnSpc>
              <a:spcBef>
                <a:spcPts val="0"/>
              </a:spcBef>
              <a:spcAft>
                <a:spcPts val="0"/>
              </a:spcAft>
              <a:buSzPts val="2100"/>
              <a:buChar char="●"/>
              <a:defRPr sz="1600"/>
            </a:lvl4pPr>
            <a:lvl5pPr indent="-361950" lvl="4" marL="2286000" algn="l">
              <a:lnSpc>
                <a:spcPct val="115000"/>
              </a:lnSpc>
              <a:spcBef>
                <a:spcPts val="0"/>
              </a:spcBef>
              <a:spcAft>
                <a:spcPts val="0"/>
              </a:spcAft>
              <a:buSzPts val="2100"/>
              <a:buChar char="○"/>
              <a:defRPr sz="1600"/>
            </a:lvl5pPr>
            <a:lvl6pPr indent="-361950" lvl="5" marL="2743200" algn="l">
              <a:lnSpc>
                <a:spcPct val="115000"/>
              </a:lnSpc>
              <a:spcBef>
                <a:spcPts val="0"/>
              </a:spcBef>
              <a:spcAft>
                <a:spcPts val="0"/>
              </a:spcAft>
              <a:buSzPts val="2100"/>
              <a:buChar char="■"/>
              <a:defRPr sz="1600"/>
            </a:lvl6pPr>
            <a:lvl7pPr indent="-361950" lvl="6" marL="3200400" algn="l">
              <a:lnSpc>
                <a:spcPct val="115000"/>
              </a:lnSpc>
              <a:spcBef>
                <a:spcPts val="0"/>
              </a:spcBef>
              <a:spcAft>
                <a:spcPts val="0"/>
              </a:spcAft>
              <a:buSzPts val="2100"/>
              <a:buChar char="●"/>
              <a:defRPr sz="1600"/>
            </a:lvl7pPr>
            <a:lvl8pPr indent="-361950" lvl="7" marL="3657600" algn="l">
              <a:lnSpc>
                <a:spcPct val="115000"/>
              </a:lnSpc>
              <a:spcBef>
                <a:spcPts val="0"/>
              </a:spcBef>
              <a:spcAft>
                <a:spcPts val="0"/>
              </a:spcAft>
              <a:buSzPts val="2100"/>
              <a:buChar char="○"/>
              <a:defRPr sz="1600"/>
            </a:lvl8pPr>
            <a:lvl9pPr indent="-361950" lvl="8" marL="4114800" algn="l">
              <a:lnSpc>
                <a:spcPct val="115000"/>
              </a:lnSpc>
              <a:spcBef>
                <a:spcPts val="0"/>
              </a:spcBef>
              <a:spcAft>
                <a:spcPts val="0"/>
              </a:spcAft>
              <a:buSzPts val="2100"/>
              <a:buChar char="■"/>
              <a:defRPr sz="1600"/>
            </a:lvl9pPr>
          </a:lstStyle>
          <a:p/>
        </p:txBody>
      </p:sp>
      <p:sp>
        <p:nvSpPr>
          <p:cNvPr id="366" name="Google Shape;366;p49"/>
          <p:cNvSpPr txBox="1"/>
          <p:nvPr>
            <p:ph idx="12" type="sldNum"/>
          </p:nvPr>
        </p:nvSpPr>
        <p:spPr>
          <a:xfrm>
            <a:off x="11296611" y="6217623"/>
            <a:ext cx="731700" cy="524700"/>
          </a:xfrm>
          <a:prstGeom prst="rect">
            <a:avLst/>
          </a:prstGeom>
          <a:noFill/>
          <a:ln>
            <a:noFill/>
          </a:ln>
        </p:spPr>
        <p:txBody>
          <a:bodyPr anchorCtr="0" anchor="ctr" bIns="162525" lIns="162525" spcFirstLastPara="1" rIns="162525" wrap="square" tIns="162525">
            <a:normAutofit/>
          </a:bodyPr>
          <a:lstStyle>
            <a:lvl1pPr indent="0" lvl="0" marL="0" marR="0" algn="r">
              <a:lnSpc>
                <a:spcPct val="100000"/>
              </a:lnSpc>
              <a:spcBef>
                <a:spcPts val="0"/>
              </a:spcBef>
              <a:spcAft>
                <a:spcPts val="0"/>
              </a:spcAft>
              <a:buClr>
                <a:srgbClr val="000000"/>
              </a:buClr>
              <a:buSzPts val="17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7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7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7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7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7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7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7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7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67" name="Google Shape;367;p49"/>
          <p:cNvPicPr preferRelativeResize="0"/>
          <p:nvPr/>
        </p:nvPicPr>
        <p:blipFill rotWithShape="1">
          <a:blip r:embed="rId2">
            <a:alphaModFix/>
          </a:blip>
          <a:srcRect b="0" l="0" r="0" t="0"/>
          <a:stretch/>
        </p:blipFill>
        <p:spPr>
          <a:xfrm>
            <a:off x="10635701" y="0"/>
            <a:ext cx="1556299" cy="1061968"/>
          </a:xfrm>
          <a:prstGeom prst="rect">
            <a:avLst/>
          </a:prstGeom>
          <a:noFill/>
          <a:ln>
            <a:noFill/>
          </a:ln>
        </p:spPr>
      </p:pic>
      <p:sp>
        <p:nvSpPr>
          <p:cNvPr id="368" name="Google Shape;368;p49"/>
          <p:cNvSpPr txBox="1"/>
          <p:nvPr/>
        </p:nvSpPr>
        <p:spPr>
          <a:xfrm>
            <a:off x="8828333" y="6254223"/>
            <a:ext cx="2792400" cy="446236"/>
          </a:xfrm>
          <a:prstGeom prst="rect">
            <a:avLst/>
          </a:prstGeom>
          <a:noFill/>
          <a:ln>
            <a:noFill/>
          </a:ln>
        </p:spPr>
        <p:txBody>
          <a:bodyPr anchorCtr="0" anchor="t" bIns="121900" lIns="121900" spcFirstLastPara="1" rIns="121900" wrap="square" tIns="121900">
            <a:spAutoFit/>
          </a:bodyPr>
          <a:lstStyle/>
          <a:p>
            <a:pPr indent="0" lvl="0" marL="0" marR="0" rtl="0" algn="r">
              <a:lnSpc>
                <a:spcPct val="100000"/>
              </a:lnSpc>
              <a:spcBef>
                <a:spcPts val="0"/>
              </a:spcBef>
              <a:spcAft>
                <a:spcPts val="0"/>
              </a:spcAft>
              <a:buClr>
                <a:srgbClr val="000000"/>
              </a:buClr>
              <a:buSzPts val="1700"/>
              <a:buFont typeface="Arial"/>
              <a:buNone/>
            </a:pPr>
            <a:r>
              <a:rPr b="0" i="0" lang="en-US" sz="1300" u="none" cap="none" strike="noStrike">
                <a:solidFill>
                  <a:schemeClr val="accent5"/>
                </a:solidFill>
                <a:latin typeface="Arial"/>
                <a:ea typeface="Arial"/>
                <a:cs typeface="Arial"/>
                <a:sym typeface="Arial"/>
              </a:rPr>
              <a:t>May 2023</a:t>
            </a:r>
            <a:endParaRPr b="0" i="0" sz="1300" u="none" cap="none" strike="noStrike">
              <a:solidFill>
                <a:schemeClr val="accent5"/>
              </a:solidFill>
              <a:latin typeface="Arial"/>
              <a:ea typeface="Arial"/>
              <a:cs typeface="Arial"/>
              <a:sym typeface="Arial"/>
            </a:endParaRPr>
          </a:p>
        </p:txBody>
      </p:sp>
      <p:sp>
        <p:nvSpPr>
          <p:cNvPr id="369" name="Google Shape;369;p49"/>
          <p:cNvSpPr txBox="1"/>
          <p:nvPr/>
        </p:nvSpPr>
        <p:spPr>
          <a:xfrm>
            <a:off x="10635567" y="815567"/>
            <a:ext cx="1556400" cy="246221"/>
          </a:xfrm>
          <a:prstGeom prst="rect">
            <a:avLst/>
          </a:prstGeom>
          <a:solidFill>
            <a:schemeClr val="lt1"/>
          </a:solidFill>
          <a:ln>
            <a:noFill/>
          </a:ln>
        </p:spPr>
        <p:txBody>
          <a:bodyPr anchorCtr="0" anchor="t" bIns="0" lIns="0" spcFirstLastPara="1" rIns="0" wrap="square" tIns="0">
            <a:spAutoFit/>
          </a:bodyPr>
          <a:lstStyle/>
          <a:p>
            <a:pPr indent="0" lvl="0" marL="0" marR="0" rtl="0" algn="ctr">
              <a:spcBef>
                <a:spcPts val="0"/>
              </a:spcBef>
              <a:spcAft>
                <a:spcPts val="0"/>
              </a:spcAft>
              <a:buClr>
                <a:schemeClr val="dk2"/>
              </a:buClr>
              <a:buSzPts val="1600"/>
              <a:buFont typeface="Roboto Light"/>
              <a:buNone/>
            </a:pPr>
            <a:r>
              <a:rPr lang="en-US" sz="1600">
                <a:solidFill>
                  <a:schemeClr val="dk2"/>
                </a:solidFill>
                <a:latin typeface="Roboto Light"/>
                <a:ea typeface="Roboto Light"/>
                <a:cs typeface="Roboto Light"/>
                <a:sym typeface="Roboto Light"/>
              </a:rPr>
              <a:t>GAI Insights</a:t>
            </a:r>
            <a:endParaRPr sz="1600">
              <a:solidFill>
                <a:schemeClr val="dk2"/>
              </a:solidFill>
              <a:latin typeface="Roboto Light"/>
              <a:ea typeface="Roboto Light"/>
              <a:cs typeface="Roboto Light"/>
              <a:sym typeface="Roboto Light"/>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370" name="Shape 370"/>
        <p:cNvGrpSpPr/>
        <p:nvPr/>
      </p:nvGrpSpPr>
      <p:grpSpPr>
        <a:xfrm>
          <a:off x="0" y="0"/>
          <a:ext cx="0" cy="0"/>
          <a:chOff x="0" y="0"/>
          <a:chExt cx="0" cy="0"/>
        </a:xfrm>
      </p:grpSpPr>
      <p:sp>
        <p:nvSpPr>
          <p:cNvPr id="371" name="Google Shape;371;p50"/>
          <p:cNvSpPr txBox="1"/>
          <p:nvPr>
            <p:ph idx="10" type="dt"/>
          </p:nvPr>
        </p:nvSpPr>
        <p:spPr>
          <a:xfrm>
            <a:off x="838200" y="6356351"/>
            <a:ext cx="2743200" cy="365125"/>
          </a:xfrm>
          <a:prstGeom prst="rect">
            <a:avLst/>
          </a:prstGeom>
          <a:noFill/>
          <a:ln>
            <a:noFill/>
          </a:ln>
        </p:spPr>
        <p:txBody>
          <a:bodyPr anchorCtr="0" anchor="ctr" bIns="60925" lIns="121900" spcFirstLastPara="1" rIns="121900" wrap="square" tIns="60925">
            <a:noAutofit/>
          </a:bodyPr>
          <a:lstStyle>
            <a:lvl1pPr lvl="0" marR="0" rtl="0" algn="l">
              <a:spcBef>
                <a:spcPts val="0"/>
              </a:spcBef>
              <a:spcAft>
                <a:spcPts val="0"/>
              </a:spcAft>
              <a:buClr>
                <a:schemeClr val="dk1"/>
              </a:buClr>
              <a:buSzPts val="1900"/>
              <a:buFont typeface="Arial"/>
              <a:buNone/>
              <a:defRPr sz="2400">
                <a:solidFill>
                  <a:schemeClr val="dk1"/>
                </a:solidFill>
                <a:latin typeface="Arial"/>
                <a:ea typeface="Arial"/>
                <a:cs typeface="Arial"/>
                <a:sym typeface="Arial"/>
              </a:defRPr>
            </a:lvl1pPr>
            <a:lvl2pPr lvl="1" marR="0" rtl="0" algn="l">
              <a:spcBef>
                <a:spcPts val="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9pPr>
          </a:lstStyle>
          <a:p/>
        </p:txBody>
      </p:sp>
      <p:sp>
        <p:nvSpPr>
          <p:cNvPr id="372" name="Google Shape;372;p50"/>
          <p:cNvSpPr txBox="1"/>
          <p:nvPr>
            <p:ph idx="11" type="ftr"/>
          </p:nvPr>
        </p:nvSpPr>
        <p:spPr>
          <a:xfrm>
            <a:off x="4038600" y="6356351"/>
            <a:ext cx="4114800" cy="365125"/>
          </a:xfrm>
          <a:prstGeom prst="rect">
            <a:avLst/>
          </a:prstGeom>
          <a:noFill/>
          <a:ln>
            <a:noFill/>
          </a:ln>
        </p:spPr>
        <p:txBody>
          <a:bodyPr anchorCtr="0" anchor="ctr" bIns="60925" lIns="121900" spcFirstLastPara="1" rIns="121900" wrap="square" tIns="60925">
            <a:noAutofit/>
          </a:bodyPr>
          <a:lstStyle>
            <a:lvl1pPr lvl="0" marR="0" rtl="0" algn="ctr">
              <a:spcBef>
                <a:spcPts val="0"/>
              </a:spcBef>
              <a:spcAft>
                <a:spcPts val="0"/>
              </a:spcAft>
              <a:buClr>
                <a:schemeClr val="dk1"/>
              </a:buClr>
              <a:buSzPts val="1900"/>
              <a:buFont typeface="Arial"/>
              <a:buNone/>
              <a:defRPr sz="2400">
                <a:solidFill>
                  <a:schemeClr val="dk1"/>
                </a:solidFill>
                <a:latin typeface="Arial"/>
                <a:ea typeface="Arial"/>
                <a:cs typeface="Arial"/>
                <a:sym typeface="Arial"/>
              </a:defRPr>
            </a:lvl1pPr>
            <a:lvl2pPr lvl="1" marR="0" rtl="0" algn="l">
              <a:spcBef>
                <a:spcPts val="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9pPr>
          </a:lstStyle>
          <a:p/>
        </p:txBody>
      </p:sp>
      <p:sp>
        <p:nvSpPr>
          <p:cNvPr id="373" name="Google Shape;373;p50"/>
          <p:cNvSpPr txBox="1"/>
          <p:nvPr>
            <p:ph idx="12" type="sldNum"/>
          </p:nvPr>
        </p:nvSpPr>
        <p:spPr>
          <a:xfrm>
            <a:off x="9270025" y="6356351"/>
            <a:ext cx="2743200" cy="365125"/>
          </a:xfrm>
          <a:prstGeom prst="rect">
            <a:avLst/>
          </a:prstGeom>
          <a:noFill/>
          <a:ln>
            <a:noFill/>
          </a:ln>
        </p:spPr>
        <p:txBody>
          <a:bodyPr anchorCtr="0" anchor="ctr" bIns="60925" lIns="121900" spcFirstLastPara="1" rIns="121900" wrap="square" tIns="60925">
            <a:noAutofit/>
          </a:bodyPr>
          <a:lstStyle>
            <a:lvl1pPr indent="0" lvl="0"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1pPr>
            <a:lvl2pPr indent="0" lvl="1"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2pPr>
            <a:lvl3pPr indent="0" lvl="2"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3pPr>
            <a:lvl4pPr indent="0" lvl="3"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4pPr>
            <a:lvl5pPr indent="0" lvl="4"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5pPr>
            <a:lvl6pPr indent="0" lvl="5"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6pPr>
            <a:lvl7pPr indent="0" lvl="6"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7pPr>
            <a:lvl8pPr indent="0" lvl="7"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8pPr>
            <a:lvl9pPr indent="0" lvl="8" mar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grpSp>
        <p:nvGrpSpPr>
          <p:cNvPr id="374" name="Google Shape;374;p50"/>
          <p:cNvGrpSpPr/>
          <p:nvPr/>
        </p:nvGrpSpPr>
        <p:grpSpPr>
          <a:xfrm>
            <a:off x="0" y="0"/>
            <a:ext cx="12192000" cy="1026160"/>
            <a:chOff x="0" y="0"/>
            <a:chExt cx="12192000" cy="1026160"/>
          </a:xfrm>
        </p:grpSpPr>
        <p:sp>
          <p:nvSpPr>
            <p:cNvPr id="375" name="Google Shape;375;p50"/>
            <p:cNvSpPr/>
            <p:nvPr/>
          </p:nvSpPr>
          <p:spPr>
            <a:xfrm>
              <a:off x="0" y="0"/>
              <a:ext cx="12192000" cy="1026160"/>
            </a:xfrm>
            <a:prstGeom prst="rect">
              <a:avLst/>
            </a:prstGeom>
            <a:solidFill>
              <a:srgbClr val="000000"/>
            </a:solidFill>
            <a:ln>
              <a:noFill/>
            </a:ln>
          </p:spPr>
          <p:txBody>
            <a:bodyPr anchorCtr="0" anchor="ctr" bIns="60925" lIns="121900" spcFirstLastPara="1" rIns="121900" wrap="square" tIns="60925">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screenshot of a cell phone&#10;&#10;Description automatically generated" id="376" name="Google Shape;376;p50"/>
            <p:cNvPicPr preferRelativeResize="0"/>
            <p:nvPr/>
          </p:nvPicPr>
          <p:blipFill rotWithShape="1">
            <a:blip r:embed="rId2">
              <a:alphaModFix/>
            </a:blip>
            <a:srcRect b="50046" l="2032" r="2363" t="0"/>
            <a:stretch/>
          </p:blipFill>
          <p:spPr>
            <a:xfrm>
              <a:off x="10228068" y="0"/>
              <a:ext cx="1963932" cy="1026160"/>
            </a:xfrm>
            <a:prstGeom prst="rect">
              <a:avLst/>
            </a:prstGeom>
            <a:noFill/>
            <a:ln>
              <a:noFill/>
            </a:ln>
          </p:spPr>
        </p:pic>
      </p:grpSp>
      <p:sp>
        <p:nvSpPr>
          <p:cNvPr id="377" name="Google Shape;377;p50"/>
          <p:cNvSpPr txBox="1"/>
          <p:nvPr>
            <p:ph type="title"/>
          </p:nvPr>
        </p:nvSpPr>
        <p:spPr>
          <a:xfrm>
            <a:off x="178444" y="1"/>
            <a:ext cx="10227197" cy="1026160"/>
          </a:xfrm>
          <a:prstGeom prst="rect">
            <a:avLst/>
          </a:prstGeom>
          <a:noFill/>
          <a:ln>
            <a:noFill/>
          </a:ln>
        </p:spPr>
        <p:txBody>
          <a:bodyPr anchorCtr="0" anchor="ctr" bIns="60925" lIns="121900" spcFirstLastPara="1" rIns="121900" wrap="square" tIns="60925">
            <a:normAutofit/>
          </a:bodyPr>
          <a:lstStyle>
            <a:lvl1pPr lvl="0" algn="l">
              <a:lnSpc>
                <a:spcPct val="90000"/>
              </a:lnSpc>
              <a:spcBef>
                <a:spcPts val="0"/>
              </a:spcBef>
              <a:spcAft>
                <a:spcPts val="0"/>
              </a:spcAft>
              <a:buClr>
                <a:srgbClr val="C1E9EC"/>
              </a:buClr>
              <a:buSzPts val="3200"/>
              <a:buFont typeface="Arial"/>
              <a:buNone/>
              <a:defRPr b="1" sz="2400">
                <a:solidFill>
                  <a:srgbClr val="C1E9EC"/>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C">
  <p:cSld name="Divider Slide C">
    <p:bg>
      <p:bgPr>
        <a:solidFill>
          <a:schemeClr val="accent4"/>
        </a:solidFill>
      </p:bgPr>
    </p:bg>
    <p:spTree>
      <p:nvGrpSpPr>
        <p:cNvPr id="25" name="Shape 25"/>
        <p:cNvGrpSpPr/>
        <p:nvPr/>
      </p:nvGrpSpPr>
      <p:grpSpPr>
        <a:xfrm>
          <a:off x="0" y="0"/>
          <a:ext cx="0" cy="0"/>
          <a:chOff x="0" y="0"/>
          <a:chExt cx="0" cy="0"/>
        </a:xfrm>
      </p:grpSpPr>
      <p:pic>
        <p:nvPicPr>
          <p:cNvPr id="26" name="Google Shape;26;p6"/>
          <p:cNvPicPr preferRelativeResize="0"/>
          <p:nvPr/>
        </p:nvPicPr>
        <p:blipFill rotWithShape="1">
          <a:blip r:embed="rId2">
            <a:alphaModFix amt="40000"/>
          </a:blip>
          <a:srcRect b="10528" l="7936" r="14480" t="6521"/>
          <a:stretch/>
        </p:blipFill>
        <p:spPr>
          <a:xfrm>
            <a:off x="-1" y="0"/>
            <a:ext cx="12192001" cy="6858000"/>
          </a:xfrm>
          <a:prstGeom prst="rect">
            <a:avLst/>
          </a:prstGeom>
          <a:noFill/>
          <a:ln>
            <a:noFill/>
          </a:ln>
        </p:spPr>
      </p:pic>
      <p:sp>
        <p:nvSpPr>
          <p:cNvPr id="27" name="Google Shape;27;p6"/>
          <p:cNvSpPr txBox="1"/>
          <p:nvPr>
            <p:ph type="ctrTitle"/>
          </p:nvPr>
        </p:nvSpPr>
        <p:spPr>
          <a:xfrm>
            <a:off x="1524000" y="3017520"/>
            <a:ext cx="9144000" cy="1147872"/>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chemeClr val="lt1"/>
              </a:buClr>
              <a:buSzPts val="4800"/>
              <a:buFont typeface="Helvetica Neue Light"/>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8" name="Google Shape;28;p6"/>
          <p:cNvPicPr preferRelativeResize="0"/>
          <p:nvPr/>
        </p:nvPicPr>
        <p:blipFill rotWithShape="1">
          <a:blip r:embed="rId3">
            <a:alphaModFix/>
          </a:blip>
          <a:srcRect b="0" l="0" r="0" t="0"/>
          <a:stretch/>
        </p:blipFill>
        <p:spPr>
          <a:xfrm>
            <a:off x="5537089" y="1325236"/>
            <a:ext cx="1072445" cy="109050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29" name="Shape 29"/>
        <p:cNvGrpSpPr/>
        <p:nvPr/>
      </p:nvGrpSpPr>
      <p:grpSpPr>
        <a:xfrm>
          <a:off x="0" y="0"/>
          <a:ext cx="0" cy="0"/>
          <a:chOff x="0" y="0"/>
          <a:chExt cx="0" cy="0"/>
        </a:xfrm>
      </p:grpSpPr>
      <p:sp>
        <p:nvSpPr>
          <p:cNvPr id="30" name="Google Shape;30;p7"/>
          <p:cNvSpPr txBox="1"/>
          <p:nvPr>
            <p:ph type="title"/>
          </p:nvPr>
        </p:nvSpPr>
        <p:spPr>
          <a:xfrm>
            <a:off x="548640" y="365125"/>
            <a:ext cx="10515600" cy="1005840"/>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7"/>
          <p:cNvSpPr txBox="1"/>
          <p:nvPr>
            <p:ph idx="1" type="body"/>
          </p:nvPr>
        </p:nvSpPr>
        <p:spPr>
          <a:xfrm>
            <a:off x="548640" y="1825625"/>
            <a:ext cx="10515600" cy="4351338"/>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2" name="Google Shape;32;p7"/>
          <p:cNvGrpSpPr/>
          <p:nvPr/>
        </p:nvGrpSpPr>
        <p:grpSpPr>
          <a:xfrm>
            <a:off x="-32396" y="1065504"/>
            <a:ext cx="11155680" cy="471141"/>
            <a:chOff x="-32396" y="510525"/>
            <a:chExt cx="8486200" cy="358400"/>
          </a:xfrm>
        </p:grpSpPr>
        <p:sp>
          <p:nvSpPr>
            <p:cNvPr id="33" name="Google Shape;33;p7"/>
            <p:cNvSpPr/>
            <p:nvPr/>
          </p:nvSpPr>
          <p:spPr>
            <a:xfrm>
              <a:off x="-32396" y="510525"/>
              <a:ext cx="8486200" cy="243625"/>
            </a:xfrm>
            <a:custGeom>
              <a:rect b="b" l="l" r="r" t="t"/>
              <a:pathLst>
                <a:path extrusionOk="0" h="9745" w="339448">
                  <a:moveTo>
                    <a:pt x="0" y="9745"/>
                  </a:moveTo>
                  <a:lnTo>
                    <a:pt x="233225" y="9463"/>
                  </a:lnTo>
                  <a:lnTo>
                    <a:pt x="247843" y="43"/>
                  </a:lnTo>
                  <a:lnTo>
                    <a:pt x="339448" y="0"/>
                  </a:lnTo>
                </a:path>
              </a:pathLst>
            </a:custGeom>
            <a:noFill/>
            <a:ln cap="flat" cmpd="sng" w="9525">
              <a:solidFill>
                <a:schemeClr val="accent2"/>
              </a:solidFill>
              <a:prstDash val="solid"/>
              <a:round/>
              <a:headEnd len="sm" w="sm" type="none"/>
              <a:tailEnd len="med" w="med" type="oval"/>
            </a:ln>
          </p:spPr>
        </p:sp>
        <p:sp>
          <p:nvSpPr>
            <p:cNvPr id="34" name="Google Shape;34;p7"/>
            <p:cNvSpPr/>
            <p:nvPr/>
          </p:nvSpPr>
          <p:spPr>
            <a:xfrm>
              <a:off x="-8121" y="633400"/>
              <a:ext cx="8258825" cy="235525"/>
            </a:xfrm>
            <a:custGeom>
              <a:rect b="b" l="l" r="r" t="t"/>
              <a:pathLst>
                <a:path extrusionOk="0" h="9421" w="330353">
                  <a:moveTo>
                    <a:pt x="0" y="9421"/>
                  </a:moveTo>
                  <a:lnTo>
                    <a:pt x="235827" y="9420"/>
                  </a:lnTo>
                  <a:lnTo>
                    <a:pt x="250445" y="0"/>
                  </a:lnTo>
                  <a:lnTo>
                    <a:pt x="330353" y="1"/>
                  </a:lnTo>
                </a:path>
              </a:pathLst>
            </a:custGeom>
            <a:noFill/>
            <a:ln cap="flat" cmpd="sng" w="9525">
              <a:solidFill>
                <a:schemeClr val="accent2"/>
              </a:solidFill>
              <a:prstDash val="solid"/>
              <a:round/>
              <a:headEnd len="sm" w="sm" type="none"/>
              <a:tailEnd len="med" w="med" type="oval"/>
            </a:ln>
          </p:spPr>
        </p:sp>
      </p:grpSp>
      <p:pic>
        <p:nvPicPr>
          <p:cNvPr id="35" name="Google Shape;35;p7"/>
          <p:cNvPicPr preferRelativeResize="0"/>
          <p:nvPr/>
        </p:nvPicPr>
        <p:blipFill rotWithShape="1">
          <a:blip r:embed="rId2">
            <a:alphaModFix/>
          </a:blip>
          <a:srcRect b="0" l="0" r="0" t="0"/>
          <a:stretch/>
        </p:blipFill>
        <p:spPr>
          <a:xfrm>
            <a:off x="11517234" y="138103"/>
            <a:ext cx="548640" cy="548640"/>
          </a:xfrm>
          <a:prstGeom prst="rect">
            <a:avLst/>
          </a:prstGeom>
          <a:noFill/>
          <a:ln>
            <a:noFill/>
          </a:ln>
        </p:spPr>
      </p:pic>
      <p:sp>
        <p:nvSpPr>
          <p:cNvPr id="36" name="Google Shape;36;p7"/>
          <p:cNvSpPr txBox="1"/>
          <p:nvPr>
            <p:ph idx="12" type="sldNum"/>
          </p:nvPr>
        </p:nvSpPr>
        <p:spPr>
          <a:xfrm>
            <a:off x="9448800" y="6492875"/>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00" u="none" cap="none" strike="noStrike">
                <a:solidFill>
                  <a:schemeClr val="dk1"/>
                </a:solidFill>
                <a:latin typeface="Helvetica Neue"/>
                <a:ea typeface="Helvetica Neue"/>
                <a:cs typeface="Helvetica Neue"/>
                <a:sym typeface="Helvetica Neue"/>
              </a:defRPr>
            </a:lvl1pPr>
            <a:lvl2pPr indent="0" lvl="1" marL="0" algn="r">
              <a:spcBef>
                <a:spcPts val="0"/>
              </a:spcBef>
              <a:buNone/>
              <a:defRPr b="0" i="0" sz="1000" u="none" cap="none" strike="noStrike">
                <a:solidFill>
                  <a:schemeClr val="dk1"/>
                </a:solidFill>
                <a:latin typeface="Helvetica Neue"/>
                <a:ea typeface="Helvetica Neue"/>
                <a:cs typeface="Helvetica Neue"/>
                <a:sym typeface="Helvetica Neue"/>
              </a:defRPr>
            </a:lvl2pPr>
            <a:lvl3pPr indent="0" lvl="2" marL="0" algn="r">
              <a:spcBef>
                <a:spcPts val="0"/>
              </a:spcBef>
              <a:buNone/>
              <a:defRPr b="0" i="0" sz="1000" u="none" cap="none" strike="noStrike">
                <a:solidFill>
                  <a:schemeClr val="dk1"/>
                </a:solidFill>
                <a:latin typeface="Helvetica Neue"/>
                <a:ea typeface="Helvetica Neue"/>
                <a:cs typeface="Helvetica Neue"/>
                <a:sym typeface="Helvetica Neue"/>
              </a:defRPr>
            </a:lvl3pPr>
            <a:lvl4pPr indent="0" lvl="3" marL="0" algn="r">
              <a:spcBef>
                <a:spcPts val="0"/>
              </a:spcBef>
              <a:buNone/>
              <a:defRPr b="0" i="0" sz="1000" u="none" cap="none" strike="noStrike">
                <a:solidFill>
                  <a:schemeClr val="dk1"/>
                </a:solidFill>
                <a:latin typeface="Helvetica Neue"/>
                <a:ea typeface="Helvetica Neue"/>
                <a:cs typeface="Helvetica Neue"/>
                <a:sym typeface="Helvetica Neue"/>
              </a:defRPr>
            </a:lvl4pPr>
            <a:lvl5pPr indent="0" lvl="4" marL="0" algn="r">
              <a:spcBef>
                <a:spcPts val="0"/>
              </a:spcBef>
              <a:buNone/>
              <a:defRPr b="0" i="0" sz="1000" u="none" cap="none" strike="noStrike">
                <a:solidFill>
                  <a:schemeClr val="dk1"/>
                </a:solidFill>
                <a:latin typeface="Helvetica Neue"/>
                <a:ea typeface="Helvetica Neue"/>
                <a:cs typeface="Helvetica Neue"/>
                <a:sym typeface="Helvetica Neue"/>
              </a:defRPr>
            </a:lvl5pPr>
            <a:lvl6pPr indent="0" lvl="5" marL="0" algn="r">
              <a:spcBef>
                <a:spcPts val="0"/>
              </a:spcBef>
              <a:buNone/>
              <a:defRPr b="0" i="0" sz="1000" u="none" cap="none" strike="noStrike">
                <a:solidFill>
                  <a:schemeClr val="dk1"/>
                </a:solidFill>
                <a:latin typeface="Helvetica Neue"/>
                <a:ea typeface="Helvetica Neue"/>
                <a:cs typeface="Helvetica Neue"/>
                <a:sym typeface="Helvetica Neue"/>
              </a:defRPr>
            </a:lvl6pPr>
            <a:lvl7pPr indent="0" lvl="6" marL="0" algn="r">
              <a:spcBef>
                <a:spcPts val="0"/>
              </a:spcBef>
              <a:buNone/>
              <a:defRPr b="0" i="0" sz="1000" u="none" cap="none" strike="noStrike">
                <a:solidFill>
                  <a:schemeClr val="dk1"/>
                </a:solidFill>
                <a:latin typeface="Helvetica Neue"/>
                <a:ea typeface="Helvetica Neue"/>
                <a:cs typeface="Helvetica Neue"/>
                <a:sym typeface="Helvetica Neue"/>
              </a:defRPr>
            </a:lvl7pPr>
            <a:lvl8pPr indent="0" lvl="7" marL="0" algn="r">
              <a:spcBef>
                <a:spcPts val="0"/>
              </a:spcBef>
              <a:buNone/>
              <a:defRPr b="0" i="0" sz="1000" u="none" cap="none" strike="noStrike">
                <a:solidFill>
                  <a:schemeClr val="dk1"/>
                </a:solidFill>
                <a:latin typeface="Helvetica Neue"/>
                <a:ea typeface="Helvetica Neue"/>
                <a:cs typeface="Helvetica Neue"/>
                <a:sym typeface="Helvetica Neue"/>
              </a:defRPr>
            </a:lvl8pPr>
            <a:lvl9pPr indent="0" lvl="8" marL="0" algn="r">
              <a:spcBef>
                <a:spcPts val="0"/>
              </a:spcBef>
              <a:buNone/>
              <a:defRPr b="0" i="0" sz="10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37" name="Shape 37"/>
        <p:cNvGrpSpPr/>
        <p:nvPr/>
      </p:nvGrpSpPr>
      <p:grpSpPr>
        <a:xfrm>
          <a:off x="0" y="0"/>
          <a:ext cx="0" cy="0"/>
          <a:chOff x="0" y="0"/>
          <a:chExt cx="0" cy="0"/>
        </a:xfrm>
      </p:grpSpPr>
      <p:grpSp>
        <p:nvGrpSpPr>
          <p:cNvPr id="38" name="Google Shape;38;p8"/>
          <p:cNvGrpSpPr/>
          <p:nvPr/>
        </p:nvGrpSpPr>
        <p:grpSpPr>
          <a:xfrm>
            <a:off x="-32396" y="1065504"/>
            <a:ext cx="11155680" cy="471141"/>
            <a:chOff x="-32396" y="510525"/>
            <a:chExt cx="8486200" cy="358400"/>
          </a:xfrm>
        </p:grpSpPr>
        <p:sp>
          <p:nvSpPr>
            <p:cNvPr id="39" name="Google Shape;39;p8"/>
            <p:cNvSpPr/>
            <p:nvPr/>
          </p:nvSpPr>
          <p:spPr>
            <a:xfrm>
              <a:off x="-32396" y="510525"/>
              <a:ext cx="8486200" cy="243625"/>
            </a:xfrm>
            <a:custGeom>
              <a:rect b="b" l="l" r="r" t="t"/>
              <a:pathLst>
                <a:path extrusionOk="0" h="9745" w="339448">
                  <a:moveTo>
                    <a:pt x="0" y="9745"/>
                  </a:moveTo>
                  <a:lnTo>
                    <a:pt x="233225" y="9463"/>
                  </a:lnTo>
                  <a:lnTo>
                    <a:pt x="247843" y="43"/>
                  </a:lnTo>
                  <a:lnTo>
                    <a:pt x="339448" y="0"/>
                  </a:lnTo>
                </a:path>
              </a:pathLst>
            </a:custGeom>
            <a:noFill/>
            <a:ln cap="flat" cmpd="sng" w="9525">
              <a:solidFill>
                <a:schemeClr val="accent2"/>
              </a:solidFill>
              <a:prstDash val="solid"/>
              <a:round/>
              <a:headEnd len="sm" w="sm" type="none"/>
              <a:tailEnd len="med" w="med" type="oval"/>
            </a:ln>
          </p:spPr>
        </p:sp>
        <p:sp>
          <p:nvSpPr>
            <p:cNvPr id="40" name="Google Shape;40;p8"/>
            <p:cNvSpPr/>
            <p:nvPr/>
          </p:nvSpPr>
          <p:spPr>
            <a:xfrm>
              <a:off x="-8121" y="633400"/>
              <a:ext cx="8258825" cy="235525"/>
            </a:xfrm>
            <a:custGeom>
              <a:rect b="b" l="l" r="r" t="t"/>
              <a:pathLst>
                <a:path extrusionOk="0" h="9421" w="330353">
                  <a:moveTo>
                    <a:pt x="0" y="9421"/>
                  </a:moveTo>
                  <a:lnTo>
                    <a:pt x="235827" y="9420"/>
                  </a:lnTo>
                  <a:lnTo>
                    <a:pt x="250445" y="0"/>
                  </a:lnTo>
                  <a:lnTo>
                    <a:pt x="330353" y="1"/>
                  </a:lnTo>
                </a:path>
              </a:pathLst>
            </a:custGeom>
            <a:noFill/>
            <a:ln cap="flat" cmpd="sng" w="9525">
              <a:solidFill>
                <a:schemeClr val="accent2"/>
              </a:solidFill>
              <a:prstDash val="solid"/>
              <a:round/>
              <a:headEnd len="sm" w="sm" type="none"/>
              <a:tailEnd len="med" w="med" type="oval"/>
            </a:ln>
          </p:spPr>
        </p:sp>
      </p:grpSp>
      <p:sp>
        <p:nvSpPr>
          <p:cNvPr id="41" name="Google Shape;41;p8"/>
          <p:cNvSpPr txBox="1"/>
          <p:nvPr>
            <p:ph type="title"/>
          </p:nvPr>
        </p:nvSpPr>
        <p:spPr>
          <a:xfrm>
            <a:off x="548640" y="365125"/>
            <a:ext cx="10515600" cy="1005840"/>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2" name="Google Shape;42;p8"/>
          <p:cNvPicPr preferRelativeResize="0"/>
          <p:nvPr/>
        </p:nvPicPr>
        <p:blipFill rotWithShape="1">
          <a:blip r:embed="rId2">
            <a:alphaModFix/>
          </a:blip>
          <a:srcRect b="0" l="0" r="0" t="0"/>
          <a:stretch/>
        </p:blipFill>
        <p:spPr>
          <a:xfrm>
            <a:off x="11517234" y="138103"/>
            <a:ext cx="548640" cy="548640"/>
          </a:xfrm>
          <a:prstGeom prst="rect">
            <a:avLst/>
          </a:prstGeom>
          <a:noFill/>
          <a:ln>
            <a:noFill/>
          </a:ln>
        </p:spPr>
      </p:pic>
      <p:sp>
        <p:nvSpPr>
          <p:cNvPr id="43" name="Google Shape;43;p8"/>
          <p:cNvSpPr txBox="1"/>
          <p:nvPr>
            <p:ph idx="1" type="body"/>
          </p:nvPr>
        </p:nvSpPr>
        <p:spPr>
          <a:xfrm>
            <a:off x="548640" y="1825625"/>
            <a:ext cx="10515600" cy="4572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dk1"/>
              </a:buClr>
              <a:buSzPts val="2000"/>
              <a:buNone/>
              <a:defRPr b="1" i="0" sz="20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8"/>
          <p:cNvSpPr txBox="1"/>
          <p:nvPr>
            <p:ph idx="2" type="body"/>
          </p:nvPr>
        </p:nvSpPr>
        <p:spPr>
          <a:xfrm>
            <a:off x="548640" y="2377440"/>
            <a:ext cx="10515600" cy="3684588"/>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8"/>
          <p:cNvSpPr txBox="1"/>
          <p:nvPr>
            <p:ph idx="12" type="sldNum"/>
          </p:nvPr>
        </p:nvSpPr>
        <p:spPr>
          <a:xfrm>
            <a:off x="9448800" y="6492875"/>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00" u="none" cap="none" strike="noStrike">
                <a:solidFill>
                  <a:schemeClr val="dk1"/>
                </a:solidFill>
                <a:latin typeface="Helvetica Neue"/>
                <a:ea typeface="Helvetica Neue"/>
                <a:cs typeface="Helvetica Neue"/>
                <a:sym typeface="Helvetica Neue"/>
              </a:defRPr>
            </a:lvl1pPr>
            <a:lvl2pPr indent="0" lvl="1" marL="0" algn="r">
              <a:spcBef>
                <a:spcPts val="0"/>
              </a:spcBef>
              <a:buNone/>
              <a:defRPr b="0" i="0" sz="1000" u="none" cap="none" strike="noStrike">
                <a:solidFill>
                  <a:schemeClr val="dk1"/>
                </a:solidFill>
                <a:latin typeface="Helvetica Neue"/>
                <a:ea typeface="Helvetica Neue"/>
                <a:cs typeface="Helvetica Neue"/>
                <a:sym typeface="Helvetica Neue"/>
              </a:defRPr>
            </a:lvl2pPr>
            <a:lvl3pPr indent="0" lvl="2" marL="0" algn="r">
              <a:spcBef>
                <a:spcPts val="0"/>
              </a:spcBef>
              <a:buNone/>
              <a:defRPr b="0" i="0" sz="1000" u="none" cap="none" strike="noStrike">
                <a:solidFill>
                  <a:schemeClr val="dk1"/>
                </a:solidFill>
                <a:latin typeface="Helvetica Neue"/>
                <a:ea typeface="Helvetica Neue"/>
                <a:cs typeface="Helvetica Neue"/>
                <a:sym typeface="Helvetica Neue"/>
              </a:defRPr>
            </a:lvl3pPr>
            <a:lvl4pPr indent="0" lvl="3" marL="0" algn="r">
              <a:spcBef>
                <a:spcPts val="0"/>
              </a:spcBef>
              <a:buNone/>
              <a:defRPr b="0" i="0" sz="1000" u="none" cap="none" strike="noStrike">
                <a:solidFill>
                  <a:schemeClr val="dk1"/>
                </a:solidFill>
                <a:latin typeface="Helvetica Neue"/>
                <a:ea typeface="Helvetica Neue"/>
                <a:cs typeface="Helvetica Neue"/>
                <a:sym typeface="Helvetica Neue"/>
              </a:defRPr>
            </a:lvl4pPr>
            <a:lvl5pPr indent="0" lvl="4" marL="0" algn="r">
              <a:spcBef>
                <a:spcPts val="0"/>
              </a:spcBef>
              <a:buNone/>
              <a:defRPr b="0" i="0" sz="1000" u="none" cap="none" strike="noStrike">
                <a:solidFill>
                  <a:schemeClr val="dk1"/>
                </a:solidFill>
                <a:latin typeface="Helvetica Neue"/>
                <a:ea typeface="Helvetica Neue"/>
                <a:cs typeface="Helvetica Neue"/>
                <a:sym typeface="Helvetica Neue"/>
              </a:defRPr>
            </a:lvl5pPr>
            <a:lvl6pPr indent="0" lvl="5" marL="0" algn="r">
              <a:spcBef>
                <a:spcPts val="0"/>
              </a:spcBef>
              <a:buNone/>
              <a:defRPr b="0" i="0" sz="1000" u="none" cap="none" strike="noStrike">
                <a:solidFill>
                  <a:schemeClr val="dk1"/>
                </a:solidFill>
                <a:latin typeface="Helvetica Neue"/>
                <a:ea typeface="Helvetica Neue"/>
                <a:cs typeface="Helvetica Neue"/>
                <a:sym typeface="Helvetica Neue"/>
              </a:defRPr>
            </a:lvl6pPr>
            <a:lvl7pPr indent="0" lvl="6" marL="0" algn="r">
              <a:spcBef>
                <a:spcPts val="0"/>
              </a:spcBef>
              <a:buNone/>
              <a:defRPr b="0" i="0" sz="1000" u="none" cap="none" strike="noStrike">
                <a:solidFill>
                  <a:schemeClr val="dk1"/>
                </a:solidFill>
                <a:latin typeface="Helvetica Neue"/>
                <a:ea typeface="Helvetica Neue"/>
                <a:cs typeface="Helvetica Neue"/>
                <a:sym typeface="Helvetica Neue"/>
              </a:defRPr>
            </a:lvl7pPr>
            <a:lvl8pPr indent="0" lvl="7" marL="0" algn="r">
              <a:spcBef>
                <a:spcPts val="0"/>
              </a:spcBef>
              <a:buNone/>
              <a:defRPr b="0" i="0" sz="1000" u="none" cap="none" strike="noStrike">
                <a:solidFill>
                  <a:schemeClr val="dk1"/>
                </a:solidFill>
                <a:latin typeface="Helvetica Neue"/>
                <a:ea typeface="Helvetica Neue"/>
                <a:cs typeface="Helvetica Neue"/>
                <a:sym typeface="Helvetica Neue"/>
              </a:defRPr>
            </a:lvl8pPr>
            <a:lvl9pPr indent="0" lvl="8" marL="0" algn="r">
              <a:spcBef>
                <a:spcPts val="0"/>
              </a:spcBef>
              <a:buNone/>
              <a:defRPr b="0" i="0" sz="10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6" name="Shape 46"/>
        <p:cNvGrpSpPr/>
        <p:nvPr/>
      </p:nvGrpSpPr>
      <p:grpSpPr>
        <a:xfrm>
          <a:off x="0" y="0"/>
          <a:ext cx="0" cy="0"/>
          <a:chOff x="0" y="0"/>
          <a:chExt cx="0" cy="0"/>
        </a:xfrm>
      </p:grpSpPr>
      <p:sp>
        <p:nvSpPr>
          <p:cNvPr id="47" name="Google Shape;47;p9"/>
          <p:cNvSpPr txBox="1"/>
          <p:nvPr>
            <p:ph type="title"/>
          </p:nvPr>
        </p:nvSpPr>
        <p:spPr>
          <a:xfrm>
            <a:off x="548640" y="365125"/>
            <a:ext cx="10515600" cy="1005840"/>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9"/>
          <p:cNvSpPr txBox="1"/>
          <p:nvPr>
            <p:ph idx="1" type="body"/>
          </p:nvPr>
        </p:nvSpPr>
        <p:spPr>
          <a:xfrm>
            <a:off x="548640" y="1825625"/>
            <a:ext cx="5181600" cy="4351338"/>
          </a:xfrm>
          <a:prstGeom prst="rect">
            <a:avLst/>
          </a:prstGeom>
          <a:noFill/>
          <a:ln>
            <a:noFill/>
          </a:ln>
        </p:spPr>
        <p:txBody>
          <a:bodyPr anchorCtr="0" anchor="t" bIns="0" lIns="0" spcFirstLastPara="1" rIns="0" wrap="square" tIns="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9"/>
          <p:cNvSpPr txBox="1"/>
          <p:nvPr>
            <p:ph idx="2" type="body"/>
          </p:nvPr>
        </p:nvSpPr>
        <p:spPr>
          <a:xfrm>
            <a:off x="6126480" y="1825625"/>
            <a:ext cx="5181600" cy="4351338"/>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0" name="Google Shape;50;p9"/>
          <p:cNvPicPr preferRelativeResize="0"/>
          <p:nvPr/>
        </p:nvPicPr>
        <p:blipFill rotWithShape="1">
          <a:blip r:embed="rId2">
            <a:alphaModFix/>
          </a:blip>
          <a:srcRect b="0" l="0" r="0" t="0"/>
          <a:stretch/>
        </p:blipFill>
        <p:spPr>
          <a:xfrm>
            <a:off x="11517234" y="138103"/>
            <a:ext cx="548640" cy="548640"/>
          </a:xfrm>
          <a:prstGeom prst="rect">
            <a:avLst/>
          </a:prstGeom>
          <a:noFill/>
          <a:ln>
            <a:noFill/>
          </a:ln>
        </p:spPr>
      </p:pic>
      <p:grpSp>
        <p:nvGrpSpPr>
          <p:cNvPr id="51" name="Google Shape;51;p9"/>
          <p:cNvGrpSpPr/>
          <p:nvPr/>
        </p:nvGrpSpPr>
        <p:grpSpPr>
          <a:xfrm>
            <a:off x="-32396" y="1065504"/>
            <a:ext cx="11155680" cy="471141"/>
            <a:chOff x="-32396" y="510525"/>
            <a:chExt cx="8486200" cy="358400"/>
          </a:xfrm>
        </p:grpSpPr>
        <p:sp>
          <p:nvSpPr>
            <p:cNvPr id="52" name="Google Shape;52;p9"/>
            <p:cNvSpPr/>
            <p:nvPr/>
          </p:nvSpPr>
          <p:spPr>
            <a:xfrm>
              <a:off x="-32396" y="510525"/>
              <a:ext cx="8486200" cy="243625"/>
            </a:xfrm>
            <a:custGeom>
              <a:rect b="b" l="l" r="r" t="t"/>
              <a:pathLst>
                <a:path extrusionOk="0" h="9745" w="339448">
                  <a:moveTo>
                    <a:pt x="0" y="9745"/>
                  </a:moveTo>
                  <a:lnTo>
                    <a:pt x="233225" y="9463"/>
                  </a:lnTo>
                  <a:lnTo>
                    <a:pt x="247843" y="43"/>
                  </a:lnTo>
                  <a:lnTo>
                    <a:pt x="339448" y="0"/>
                  </a:lnTo>
                </a:path>
              </a:pathLst>
            </a:custGeom>
            <a:noFill/>
            <a:ln cap="flat" cmpd="sng" w="9525">
              <a:solidFill>
                <a:schemeClr val="accent2"/>
              </a:solidFill>
              <a:prstDash val="solid"/>
              <a:round/>
              <a:headEnd len="sm" w="sm" type="none"/>
              <a:tailEnd len="med" w="med" type="oval"/>
            </a:ln>
          </p:spPr>
        </p:sp>
        <p:sp>
          <p:nvSpPr>
            <p:cNvPr id="53" name="Google Shape;53;p9"/>
            <p:cNvSpPr/>
            <p:nvPr/>
          </p:nvSpPr>
          <p:spPr>
            <a:xfrm>
              <a:off x="-8121" y="633400"/>
              <a:ext cx="8258825" cy="235525"/>
            </a:xfrm>
            <a:custGeom>
              <a:rect b="b" l="l" r="r" t="t"/>
              <a:pathLst>
                <a:path extrusionOk="0" h="9421" w="330353">
                  <a:moveTo>
                    <a:pt x="0" y="9421"/>
                  </a:moveTo>
                  <a:lnTo>
                    <a:pt x="235827" y="9420"/>
                  </a:lnTo>
                  <a:lnTo>
                    <a:pt x="250445" y="0"/>
                  </a:lnTo>
                  <a:lnTo>
                    <a:pt x="330353" y="1"/>
                  </a:lnTo>
                </a:path>
              </a:pathLst>
            </a:custGeom>
            <a:noFill/>
            <a:ln cap="flat" cmpd="sng" w="9525">
              <a:solidFill>
                <a:schemeClr val="accent2"/>
              </a:solidFill>
              <a:prstDash val="solid"/>
              <a:round/>
              <a:headEnd len="sm" w="sm" type="none"/>
              <a:tailEnd len="med" w="med" type="oval"/>
            </a:ln>
          </p:spPr>
        </p:sp>
      </p:grpSp>
      <p:sp>
        <p:nvSpPr>
          <p:cNvPr id="54" name="Google Shape;54;p9"/>
          <p:cNvSpPr txBox="1"/>
          <p:nvPr>
            <p:ph idx="12" type="sldNum"/>
          </p:nvPr>
        </p:nvSpPr>
        <p:spPr>
          <a:xfrm>
            <a:off x="9448800" y="6492875"/>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00" u="none" cap="none" strike="noStrike">
                <a:solidFill>
                  <a:schemeClr val="dk1"/>
                </a:solidFill>
                <a:latin typeface="Helvetica Neue"/>
                <a:ea typeface="Helvetica Neue"/>
                <a:cs typeface="Helvetica Neue"/>
                <a:sym typeface="Helvetica Neue"/>
              </a:defRPr>
            </a:lvl1pPr>
            <a:lvl2pPr indent="0" lvl="1" marL="0" algn="r">
              <a:spcBef>
                <a:spcPts val="0"/>
              </a:spcBef>
              <a:buNone/>
              <a:defRPr b="0" i="0" sz="1000" u="none" cap="none" strike="noStrike">
                <a:solidFill>
                  <a:schemeClr val="dk1"/>
                </a:solidFill>
                <a:latin typeface="Helvetica Neue"/>
                <a:ea typeface="Helvetica Neue"/>
                <a:cs typeface="Helvetica Neue"/>
                <a:sym typeface="Helvetica Neue"/>
              </a:defRPr>
            </a:lvl2pPr>
            <a:lvl3pPr indent="0" lvl="2" marL="0" algn="r">
              <a:spcBef>
                <a:spcPts val="0"/>
              </a:spcBef>
              <a:buNone/>
              <a:defRPr b="0" i="0" sz="1000" u="none" cap="none" strike="noStrike">
                <a:solidFill>
                  <a:schemeClr val="dk1"/>
                </a:solidFill>
                <a:latin typeface="Helvetica Neue"/>
                <a:ea typeface="Helvetica Neue"/>
                <a:cs typeface="Helvetica Neue"/>
                <a:sym typeface="Helvetica Neue"/>
              </a:defRPr>
            </a:lvl3pPr>
            <a:lvl4pPr indent="0" lvl="3" marL="0" algn="r">
              <a:spcBef>
                <a:spcPts val="0"/>
              </a:spcBef>
              <a:buNone/>
              <a:defRPr b="0" i="0" sz="1000" u="none" cap="none" strike="noStrike">
                <a:solidFill>
                  <a:schemeClr val="dk1"/>
                </a:solidFill>
                <a:latin typeface="Helvetica Neue"/>
                <a:ea typeface="Helvetica Neue"/>
                <a:cs typeface="Helvetica Neue"/>
                <a:sym typeface="Helvetica Neue"/>
              </a:defRPr>
            </a:lvl4pPr>
            <a:lvl5pPr indent="0" lvl="4" marL="0" algn="r">
              <a:spcBef>
                <a:spcPts val="0"/>
              </a:spcBef>
              <a:buNone/>
              <a:defRPr b="0" i="0" sz="1000" u="none" cap="none" strike="noStrike">
                <a:solidFill>
                  <a:schemeClr val="dk1"/>
                </a:solidFill>
                <a:latin typeface="Helvetica Neue"/>
                <a:ea typeface="Helvetica Neue"/>
                <a:cs typeface="Helvetica Neue"/>
                <a:sym typeface="Helvetica Neue"/>
              </a:defRPr>
            </a:lvl5pPr>
            <a:lvl6pPr indent="0" lvl="5" marL="0" algn="r">
              <a:spcBef>
                <a:spcPts val="0"/>
              </a:spcBef>
              <a:buNone/>
              <a:defRPr b="0" i="0" sz="1000" u="none" cap="none" strike="noStrike">
                <a:solidFill>
                  <a:schemeClr val="dk1"/>
                </a:solidFill>
                <a:latin typeface="Helvetica Neue"/>
                <a:ea typeface="Helvetica Neue"/>
                <a:cs typeface="Helvetica Neue"/>
                <a:sym typeface="Helvetica Neue"/>
              </a:defRPr>
            </a:lvl6pPr>
            <a:lvl7pPr indent="0" lvl="6" marL="0" algn="r">
              <a:spcBef>
                <a:spcPts val="0"/>
              </a:spcBef>
              <a:buNone/>
              <a:defRPr b="0" i="0" sz="1000" u="none" cap="none" strike="noStrike">
                <a:solidFill>
                  <a:schemeClr val="dk1"/>
                </a:solidFill>
                <a:latin typeface="Helvetica Neue"/>
                <a:ea typeface="Helvetica Neue"/>
                <a:cs typeface="Helvetica Neue"/>
                <a:sym typeface="Helvetica Neue"/>
              </a:defRPr>
            </a:lvl7pPr>
            <a:lvl8pPr indent="0" lvl="7" marL="0" algn="r">
              <a:spcBef>
                <a:spcPts val="0"/>
              </a:spcBef>
              <a:buNone/>
              <a:defRPr b="0" i="0" sz="1000" u="none" cap="none" strike="noStrike">
                <a:solidFill>
                  <a:schemeClr val="dk1"/>
                </a:solidFill>
                <a:latin typeface="Helvetica Neue"/>
                <a:ea typeface="Helvetica Neue"/>
                <a:cs typeface="Helvetica Neue"/>
                <a:sym typeface="Helvetica Neue"/>
              </a:defRPr>
            </a:lvl8pPr>
            <a:lvl9pPr indent="0" lvl="8" marL="0" algn="r">
              <a:spcBef>
                <a:spcPts val="0"/>
              </a:spcBef>
              <a:buNone/>
              <a:defRPr b="0" i="0" sz="10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55" name="Shape 55"/>
        <p:cNvGrpSpPr/>
        <p:nvPr/>
      </p:nvGrpSpPr>
      <p:grpSpPr>
        <a:xfrm>
          <a:off x="0" y="0"/>
          <a:ext cx="0" cy="0"/>
          <a:chOff x="0" y="0"/>
          <a:chExt cx="0" cy="0"/>
        </a:xfrm>
      </p:grpSpPr>
      <p:sp>
        <p:nvSpPr>
          <p:cNvPr id="56" name="Google Shape;56;p10"/>
          <p:cNvSpPr txBox="1"/>
          <p:nvPr>
            <p:ph idx="1" type="body"/>
          </p:nvPr>
        </p:nvSpPr>
        <p:spPr>
          <a:xfrm>
            <a:off x="548640" y="1825625"/>
            <a:ext cx="5157787" cy="4572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accent1"/>
              </a:buClr>
              <a:buSzPts val="2000"/>
              <a:buNone/>
              <a:defRPr b="1" i="0" sz="2000">
                <a:solidFill>
                  <a:schemeClr val="accent1"/>
                </a:solidFill>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10"/>
          <p:cNvSpPr txBox="1"/>
          <p:nvPr>
            <p:ph idx="2" type="body"/>
          </p:nvPr>
        </p:nvSpPr>
        <p:spPr>
          <a:xfrm>
            <a:off x="548640" y="2377440"/>
            <a:ext cx="5157787" cy="3684588"/>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10"/>
          <p:cNvSpPr txBox="1"/>
          <p:nvPr>
            <p:ph idx="3" type="body"/>
          </p:nvPr>
        </p:nvSpPr>
        <p:spPr>
          <a:xfrm>
            <a:off x="6126480" y="1825625"/>
            <a:ext cx="5183188" cy="4572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accent1"/>
              </a:buClr>
              <a:buSzPts val="2000"/>
              <a:buNone/>
              <a:defRPr b="1" i="0" sz="2000">
                <a:solidFill>
                  <a:schemeClr val="accent1"/>
                </a:solidFill>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9" name="Google Shape;59;p10"/>
          <p:cNvSpPr txBox="1"/>
          <p:nvPr>
            <p:ph idx="4" type="body"/>
          </p:nvPr>
        </p:nvSpPr>
        <p:spPr>
          <a:xfrm>
            <a:off x="6126480" y="2377440"/>
            <a:ext cx="5183188" cy="3684588"/>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60" name="Google Shape;60;p10"/>
          <p:cNvGrpSpPr/>
          <p:nvPr/>
        </p:nvGrpSpPr>
        <p:grpSpPr>
          <a:xfrm>
            <a:off x="-32396" y="1065504"/>
            <a:ext cx="11155680" cy="471141"/>
            <a:chOff x="-32396" y="510525"/>
            <a:chExt cx="8486200" cy="358400"/>
          </a:xfrm>
        </p:grpSpPr>
        <p:sp>
          <p:nvSpPr>
            <p:cNvPr id="61" name="Google Shape;61;p10"/>
            <p:cNvSpPr/>
            <p:nvPr/>
          </p:nvSpPr>
          <p:spPr>
            <a:xfrm>
              <a:off x="-32396" y="510525"/>
              <a:ext cx="8486200" cy="243625"/>
            </a:xfrm>
            <a:custGeom>
              <a:rect b="b" l="l" r="r" t="t"/>
              <a:pathLst>
                <a:path extrusionOk="0" h="9745" w="339448">
                  <a:moveTo>
                    <a:pt x="0" y="9745"/>
                  </a:moveTo>
                  <a:lnTo>
                    <a:pt x="233225" y="9463"/>
                  </a:lnTo>
                  <a:lnTo>
                    <a:pt x="247843" y="43"/>
                  </a:lnTo>
                  <a:lnTo>
                    <a:pt x="339448" y="0"/>
                  </a:lnTo>
                </a:path>
              </a:pathLst>
            </a:custGeom>
            <a:noFill/>
            <a:ln cap="flat" cmpd="sng" w="9525">
              <a:solidFill>
                <a:schemeClr val="accent2"/>
              </a:solidFill>
              <a:prstDash val="solid"/>
              <a:round/>
              <a:headEnd len="sm" w="sm" type="none"/>
              <a:tailEnd len="med" w="med" type="oval"/>
            </a:ln>
          </p:spPr>
        </p:sp>
        <p:sp>
          <p:nvSpPr>
            <p:cNvPr id="62" name="Google Shape;62;p10"/>
            <p:cNvSpPr/>
            <p:nvPr/>
          </p:nvSpPr>
          <p:spPr>
            <a:xfrm>
              <a:off x="-8121" y="633400"/>
              <a:ext cx="8258825" cy="235525"/>
            </a:xfrm>
            <a:custGeom>
              <a:rect b="b" l="l" r="r" t="t"/>
              <a:pathLst>
                <a:path extrusionOk="0" h="9421" w="330353">
                  <a:moveTo>
                    <a:pt x="0" y="9421"/>
                  </a:moveTo>
                  <a:lnTo>
                    <a:pt x="235827" y="9420"/>
                  </a:lnTo>
                  <a:lnTo>
                    <a:pt x="250445" y="0"/>
                  </a:lnTo>
                  <a:lnTo>
                    <a:pt x="330353" y="1"/>
                  </a:lnTo>
                </a:path>
              </a:pathLst>
            </a:custGeom>
            <a:noFill/>
            <a:ln cap="flat" cmpd="sng" w="9525">
              <a:solidFill>
                <a:schemeClr val="accent2"/>
              </a:solidFill>
              <a:prstDash val="solid"/>
              <a:round/>
              <a:headEnd len="sm" w="sm" type="none"/>
              <a:tailEnd len="med" w="med" type="oval"/>
            </a:ln>
          </p:spPr>
        </p:sp>
      </p:grpSp>
      <p:sp>
        <p:nvSpPr>
          <p:cNvPr id="63" name="Google Shape;63;p10"/>
          <p:cNvSpPr txBox="1"/>
          <p:nvPr>
            <p:ph type="title"/>
          </p:nvPr>
        </p:nvSpPr>
        <p:spPr>
          <a:xfrm>
            <a:off x="548640" y="365125"/>
            <a:ext cx="10515600" cy="1005840"/>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64" name="Google Shape;64;p10"/>
          <p:cNvPicPr preferRelativeResize="0"/>
          <p:nvPr/>
        </p:nvPicPr>
        <p:blipFill rotWithShape="1">
          <a:blip r:embed="rId2">
            <a:alphaModFix/>
          </a:blip>
          <a:srcRect b="0" l="0" r="0" t="0"/>
          <a:stretch/>
        </p:blipFill>
        <p:spPr>
          <a:xfrm>
            <a:off x="11517234" y="138103"/>
            <a:ext cx="548640" cy="548640"/>
          </a:xfrm>
          <a:prstGeom prst="rect">
            <a:avLst/>
          </a:prstGeom>
          <a:noFill/>
          <a:ln>
            <a:noFill/>
          </a:ln>
        </p:spPr>
      </p:pic>
      <p:sp>
        <p:nvSpPr>
          <p:cNvPr id="65" name="Google Shape;65;p10"/>
          <p:cNvSpPr txBox="1"/>
          <p:nvPr>
            <p:ph idx="12" type="sldNum"/>
          </p:nvPr>
        </p:nvSpPr>
        <p:spPr>
          <a:xfrm>
            <a:off x="9448800" y="6492875"/>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00" u="none" cap="none" strike="noStrike">
                <a:solidFill>
                  <a:schemeClr val="dk1"/>
                </a:solidFill>
                <a:latin typeface="Helvetica Neue"/>
                <a:ea typeface="Helvetica Neue"/>
                <a:cs typeface="Helvetica Neue"/>
                <a:sym typeface="Helvetica Neue"/>
              </a:defRPr>
            </a:lvl1pPr>
            <a:lvl2pPr indent="0" lvl="1" marL="0" algn="r">
              <a:spcBef>
                <a:spcPts val="0"/>
              </a:spcBef>
              <a:buNone/>
              <a:defRPr b="0" i="0" sz="1000" u="none" cap="none" strike="noStrike">
                <a:solidFill>
                  <a:schemeClr val="dk1"/>
                </a:solidFill>
                <a:latin typeface="Helvetica Neue"/>
                <a:ea typeface="Helvetica Neue"/>
                <a:cs typeface="Helvetica Neue"/>
                <a:sym typeface="Helvetica Neue"/>
              </a:defRPr>
            </a:lvl2pPr>
            <a:lvl3pPr indent="0" lvl="2" marL="0" algn="r">
              <a:spcBef>
                <a:spcPts val="0"/>
              </a:spcBef>
              <a:buNone/>
              <a:defRPr b="0" i="0" sz="1000" u="none" cap="none" strike="noStrike">
                <a:solidFill>
                  <a:schemeClr val="dk1"/>
                </a:solidFill>
                <a:latin typeface="Helvetica Neue"/>
                <a:ea typeface="Helvetica Neue"/>
                <a:cs typeface="Helvetica Neue"/>
                <a:sym typeface="Helvetica Neue"/>
              </a:defRPr>
            </a:lvl3pPr>
            <a:lvl4pPr indent="0" lvl="3" marL="0" algn="r">
              <a:spcBef>
                <a:spcPts val="0"/>
              </a:spcBef>
              <a:buNone/>
              <a:defRPr b="0" i="0" sz="1000" u="none" cap="none" strike="noStrike">
                <a:solidFill>
                  <a:schemeClr val="dk1"/>
                </a:solidFill>
                <a:latin typeface="Helvetica Neue"/>
                <a:ea typeface="Helvetica Neue"/>
                <a:cs typeface="Helvetica Neue"/>
                <a:sym typeface="Helvetica Neue"/>
              </a:defRPr>
            </a:lvl4pPr>
            <a:lvl5pPr indent="0" lvl="4" marL="0" algn="r">
              <a:spcBef>
                <a:spcPts val="0"/>
              </a:spcBef>
              <a:buNone/>
              <a:defRPr b="0" i="0" sz="1000" u="none" cap="none" strike="noStrike">
                <a:solidFill>
                  <a:schemeClr val="dk1"/>
                </a:solidFill>
                <a:latin typeface="Helvetica Neue"/>
                <a:ea typeface="Helvetica Neue"/>
                <a:cs typeface="Helvetica Neue"/>
                <a:sym typeface="Helvetica Neue"/>
              </a:defRPr>
            </a:lvl5pPr>
            <a:lvl6pPr indent="0" lvl="5" marL="0" algn="r">
              <a:spcBef>
                <a:spcPts val="0"/>
              </a:spcBef>
              <a:buNone/>
              <a:defRPr b="0" i="0" sz="1000" u="none" cap="none" strike="noStrike">
                <a:solidFill>
                  <a:schemeClr val="dk1"/>
                </a:solidFill>
                <a:latin typeface="Helvetica Neue"/>
                <a:ea typeface="Helvetica Neue"/>
                <a:cs typeface="Helvetica Neue"/>
                <a:sym typeface="Helvetica Neue"/>
              </a:defRPr>
            </a:lvl6pPr>
            <a:lvl7pPr indent="0" lvl="6" marL="0" algn="r">
              <a:spcBef>
                <a:spcPts val="0"/>
              </a:spcBef>
              <a:buNone/>
              <a:defRPr b="0" i="0" sz="1000" u="none" cap="none" strike="noStrike">
                <a:solidFill>
                  <a:schemeClr val="dk1"/>
                </a:solidFill>
                <a:latin typeface="Helvetica Neue"/>
                <a:ea typeface="Helvetica Neue"/>
                <a:cs typeface="Helvetica Neue"/>
                <a:sym typeface="Helvetica Neue"/>
              </a:defRPr>
            </a:lvl7pPr>
            <a:lvl8pPr indent="0" lvl="7" marL="0" algn="r">
              <a:spcBef>
                <a:spcPts val="0"/>
              </a:spcBef>
              <a:buNone/>
              <a:defRPr b="0" i="0" sz="1000" u="none" cap="none" strike="noStrike">
                <a:solidFill>
                  <a:schemeClr val="dk1"/>
                </a:solidFill>
                <a:latin typeface="Helvetica Neue"/>
                <a:ea typeface="Helvetica Neue"/>
                <a:cs typeface="Helvetica Neue"/>
                <a:sym typeface="Helvetica Neue"/>
              </a:defRPr>
            </a:lvl8pPr>
            <a:lvl9pPr indent="0" lvl="8" marL="0" algn="r">
              <a:spcBef>
                <a:spcPts val="0"/>
              </a:spcBef>
              <a:buNone/>
              <a:defRPr b="0" i="0" sz="10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4.xml"/><Relationship Id="rId22" Type="http://schemas.openxmlformats.org/officeDocument/2006/relationships/slideLayout" Target="../slideLayouts/slideLayout46.xml"/><Relationship Id="rId21" Type="http://schemas.openxmlformats.org/officeDocument/2006/relationships/slideLayout" Target="../slideLayouts/slideLayout45.xml"/><Relationship Id="rId24" Type="http://schemas.openxmlformats.org/officeDocument/2006/relationships/slideLayout" Target="../slideLayouts/slideLayout48.xml"/><Relationship Id="rId23" Type="http://schemas.openxmlformats.org/officeDocument/2006/relationships/slideLayout" Target="../slideLayouts/slideLayout47.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25" Type="http://schemas.openxmlformats.org/officeDocument/2006/relationships/theme" Target="../theme/theme1.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5" Type="http://schemas.openxmlformats.org/officeDocument/2006/relationships/slideLayout" Target="../slideLayouts/slideLayout39.xml"/><Relationship Id="rId14" Type="http://schemas.openxmlformats.org/officeDocument/2006/relationships/slideLayout" Target="../slideLayouts/slideLayout38.xml"/><Relationship Id="rId17" Type="http://schemas.openxmlformats.org/officeDocument/2006/relationships/slideLayout" Target="../slideLayouts/slideLayout41.xml"/><Relationship Id="rId16" Type="http://schemas.openxmlformats.org/officeDocument/2006/relationships/slideLayout" Target="../slideLayouts/slideLayout40.xml"/><Relationship Id="rId19" Type="http://schemas.openxmlformats.org/officeDocument/2006/relationships/slideLayout" Target="../slideLayouts/slideLayout43.xml"/><Relationship Id="rId1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48640" y="365125"/>
            <a:ext cx="10515600" cy="1005840"/>
          </a:xfrm>
          <a:prstGeom prst="rect">
            <a:avLst/>
          </a:prstGeom>
          <a:noFill/>
          <a:ln>
            <a:noFill/>
          </a:ln>
        </p:spPr>
        <p:txBody>
          <a:bodyPr anchorCtr="0" anchor="ctr" bIns="0" lIns="0" spcFirstLastPara="1" rIns="0" wrap="square" tIns="0">
            <a:normAutofit/>
          </a:bodyPr>
          <a:lstStyle>
            <a:lvl1pPr lvl="0" marR="0" rtl="0" algn="l">
              <a:lnSpc>
                <a:spcPct val="90000"/>
              </a:lnSpc>
              <a:spcBef>
                <a:spcPts val="0"/>
              </a:spcBef>
              <a:spcAft>
                <a:spcPts val="0"/>
              </a:spcAft>
              <a:buClr>
                <a:schemeClr val="accent2"/>
              </a:buClr>
              <a:buSzPts val="3200"/>
              <a:buFont typeface="Helvetica Neue Light"/>
              <a:buNone/>
              <a:defRPr b="0" i="0" sz="3200" u="none" cap="none" strike="noStrike">
                <a:solidFill>
                  <a:schemeClr val="accent2"/>
                </a:solidFill>
                <a:latin typeface="Helvetica Neue Light"/>
                <a:ea typeface="Helvetica Neue Light"/>
                <a:cs typeface="Helvetica Neue Light"/>
                <a:sym typeface="Helvetica Neue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548640" y="1825625"/>
            <a:ext cx="10515600" cy="4351338"/>
          </a:xfrm>
          <a:prstGeom prst="rect">
            <a:avLst/>
          </a:prstGeom>
          <a:noFill/>
          <a:ln>
            <a:noFill/>
          </a:ln>
        </p:spPr>
        <p:txBody>
          <a:bodyPr anchorCtr="0" anchor="t" bIns="0" lIns="0" spcFirstLastPara="1" rIns="0" wrap="square" tIns="0">
            <a:normAutofit/>
          </a:bodyPr>
          <a:lstStyle>
            <a:lvl1pPr indent="-355600" lvl="0" marL="45720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Helvetica Neue Light"/>
                <a:ea typeface="Helvetica Neue Light"/>
                <a:cs typeface="Helvetica Neue Light"/>
                <a:sym typeface="Helvetica Neue Light"/>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2" type="sldNum"/>
          </p:nvPr>
        </p:nvSpPr>
        <p:spPr>
          <a:xfrm>
            <a:off x="9448800" y="6492875"/>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Helvetica Neue"/>
                <a:ea typeface="Helvetica Neue"/>
                <a:cs typeface="Helvetica Neue"/>
                <a:sym typeface="Helvetica Neue"/>
              </a:defRPr>
            </a:lvl1pPr>
            <a:lvl2pPr indent="0" lvl="1" marL="0" marR="0" rtl="0" algn="r">
              <a:spcBef>
                <a:spcPts val="0"/>
              </a:spcBef>
              <a:buNone/>
              <a:defRPr b="0" i="0" sz="1000" u="none" cap="none" strike="noStrike">
                <a:solidFill>
                  <a:schemeClr val="dk1"/>
                </a:solidFill>
                <a:latin typeface="Helvetica Neue"/>
                <a:ea typeface="Helvetica Neue"/>
                <a:cs typeface="Helvetica Neue"/>
                <a:sym typeface="Helvetica Neue"/>
              </a:defRPr>
            </a:lvl2pPr>
            <a:lvl3pPr indent="0" lvl="2" marL="0" marR="0" rtl="0" algn="r">
              <a:spcBef>
                <a:spcPts val="0"/>
              </a:spcBef>
              <a:buNone/>
              <a:defRPr b="0" i="0" sz="1000" u="none" cap="none" strike="noStrike">
                <a:solidFill>
                  <a:schemeClr val="dk1"/>
                </a:solidFill>
                <a:latin typeface="Helvetica Neue"/>
                <a:ea typeface="Helvetica Neue"/>
                <a:cs typeface="Helvetica Neue"/>
                <a:sym typeface="Helvetica Neue"/>
              </a:defRPr>
            </a:lvl3pPr>
            <a:lvl4pPr indent="0" lvl="3" marL="0" marR="0" rtl="0" algn="r">
              <a:spcBef>
                <a:spcPts val="0"/>
              </a:spcBef>
              <a:buNone/>
              <a:defRPr b="0" i="0" sz="1000" u="none" cap="none" strike="noStrike">
                <a:solidFill>
                  <a:schemeClr val="dk1"/>
                </a:solidFill>
                <a:latin typeface="Helvetica Neue"/>
                <a:ea typeface="Helvetica Neue"/>
                <a:cs typeface="Helvetica Neue"/>
                <a:sym typeface="Helvetica Neue"/>
              </a:defRPr>
            </a:lvl4pPr>
            <a:lvl5pPr indent="0" lvl="4" marL="0" marR="0" rtl="0" algn="r">
              <a:spcBef>
                <a:spcPts val="0"/>
              </a:spcBef>
              <a:buNone/>
              <a:defRPr b="0" i="0" sz="1000" u="none" cap="none" strike="noStrike">
                <a:solidFill>
                  <a:schemeClr val="dk1"/>
                </a:solidFill>
                <a:latin typeface="Helvetica Neue"/>
                <a:ea typeface="Helvetica Neue"/>
                <a:cs typeface="Helvetica Neue"/>
                <a:sym typeface="Helvetica Neue"/>
              </a:defRPr>
            </a:lvl5pPr>
            <a:lvl6pPr indent="0" lvl="5" marL="0" marR="0" rtl="0" algn="r">
              <a:spcBef>
                <a:spcPts val="0"/>
              </a:spcBef>
              <a:buNone/>
              <a:defRPr b="0" i="0" sz="1000" u="none" cap="none" strike="noStrike">
                <a:solidFill>
                  <a:schemeClr val="dk1"/>
                </a:solidFill>
                <a:latin typeface="Helvetica Neue"/>
                <a:ea typeface="Helvetica Neue"/>
                <a:cs typeface="Helvetica Neue"/>
                <a:sym typeface="Helvetica Neue"/>
              </a:defRPr>
            </a:lvl6pPr>
            <a:lvl7pPr indent="0" lvl="6" marL="0" marR="0" rtl="0" algn="r">
              <a:spcBef>
                <a:spcPts val="0"/>
              </a:spcBef>
              <a:buNone/>
              <a:defRPr b="0" i="0" sz="1000" u="none" cap="none" strike="noStrike">
                <a:solidFill>
                  <a:schemeClr val="dk1"/>
                </a:solidFill>
                <a:latin typeface="Helvetica Neue"/>
                <a:ea typeface="Helvetica Neue"/>
                <a:cs typeface="Helvetica Neue"/>
                <a:sym typeface="Helvetica Neue"/>
              </a:defRPr>
            </a:lvl7pPr>
            <a:lvl8pPr indent="0" lvl="7" marL="0" marR="0" rtl="0" algn="r">
              <a:spcBef>
                <a:spcPts val="0"/>
              </a:spcBef>
              <a:buNone/>
              <a:defRPr b="0" i="0" sz="1000" u="none" cap="none" strike="noStrike">
                <a:solidFill>
                  <a:schemeClr val="dk1"/>
                </a:solidFill>
                <a:latin typeface="Helvetica Neue"/>
                <a:ea typeface="Helvetica Neue"/>
                <a:cs typeface="Helvetica Neue"/>
                <a:sym typeface="Helvetica Neue"/>
              </a:defRPr>
            </a:lvl8pPr>
            <a:lvl9pPr indent="0" lvl="8" marL="0" marR="0" rtl="0" algn="r">
              <a:spcBef>
                <a:spcPts val="0"/>
              </a:spcBef>
              <a:buNone/>
              <a:defRPr b="0" i="0" sz="10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1" name="Shape 191"/>
        <p:cNvGrpSpPr/>
        <p:nvPr/>
      </p:nvGrpSpPr>
      <p:grpSpPr>
        <a:xfrm>
          <a:off x="0" y="0"/>
          <a:ext cx="0" cy="0"/>
          <a:chOff x="0" y="0"/>
          <a:chExt cx="0" cy="0"/>
        </a:xfrm>
      </p:grpSpPr>
      <p:sp>
        <p:nvSpPr>
          <p:cNvPr id="192" name="Google Shape;192;p26"/>
          <p:cNvSpPr txBox="1"/>
          <p:nvPr>
            <p:ph type="title"/>
          </p:nvPr>
        </p:nvSpPr>
        <p:spPr>
          <a:xfrm>
            <a:off x="548640" y="365125"/>
            <a:ext cx="10515600" cy="1005840"/>
          </a:xfrm>
          <a:prstGeom prst="rect">
            <a:avLst/>
          </a:prstGeom>
          <a:noFill/>
          <a:ln>
            <a:noFill/>
          </a:ln>
        </p:spPr>
        <p:txBody>
          <a:bodyPr anchorCtr="0" anchor="ctr" bIns="0" lIns="0" spcFirstLastPara="1" rIns="0" wrap="square" tIns="0">
            <a:normAutofit/>
          </a:bodyPr>
          <a:lstStyle>
            <a:lvl1pPr lvl="0" marR="0" rtl="0" algn="l">
              <a:lnSpc>
                <a:spcPct val="90000"/>
              </a:lnSpc>
              <a:spcBef>
                <a:spcPts val="0"/>
              </a:spcBef>
              <a:spcAft>
                <a:spcPts val="0"/>
              </a:spcAft>
              <a:buClr>
                <a:schemeClr val="accent2"/>
              </a:buClr>
              <a:buSzPts val="4300"/>
              <a:buFont typeface="Helvetica Neue Light"/>
              <a:buNone/>
              <a:defRPr b="0" i="0" sz="4300" u="none" cap="none" strike="noStrike">
                <a:solidFill>
                  <a:schemeClr val="accent2"/>
                </a:solidFill>
                <a:latin typeface="Helvetica Neue Light"/>
                <a:ea typeface="Helvetica Neue Light"/>
                <a:cs typeface="Helvetica Neue Light"/>
                <a:sym typeface="Helvetica Neue Light"/>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9pPr>
          </a:lstStyle>
          <a:p/>
        </p:txBody>
      </p:sp>
      <p:sp>
        <p:nvSpPr>
          <p:cNvPr id="193" name="Google Shape;193;p26"/>
          <p:cNvSpPr txBox="1"/>
          <p:nvPr>
            <p:ph idx="1" type="body"/>
          </p:nvPr>
        </p:nvSpPr>
        <p:spPr>
          <a:xfrm>
            <a:off x="548640" y="1825625"/>
            <a:ext cx="10515600" cy="4351339"/>
          </a:xfrm>
          <a:prstGeom prst="rect">
            <a:avLst/>
          </a:prstGeom>
          <a:noFill/>
          <a:ln>
            <a:noFill/>
          </a:ln>
        </p:spPr>
        <p:txBody>
          <a:bodyPr anchorCtr="0" anchor="t" bIns="0" lIns="0" spcFirstLastPara="1" rIns="0" wrap="square" tIns="0">
            <a:normAutofit/>
          </a:bodyPr>
          <a:lstStyle>
            <a:lvl1pPr indent="-400050" lvl="0" marL="457200" marR="0" rtl="0" algn="l">
              <a:lnSpc>
                <a:spcPct val="90000"/>
              </a:lnSpc>
              <a:spcBef>
                <a:spcPts val="1300"/>
              </a:spcBef>
              <a:spcAft>
                <a:spcPts val="0"/>
              </a:spcAft>
              <a:buClr>
                <a:schemeClr val="dk1"/>
              </a:buClr>
              <a:buSzPts val="2700"/>
              <a:buFont typeface="Arial"/>
              <a:buChar char="•"/>
              <a:defRPr b="0" i="0" sz="2700" u="none" cap="none" strike="noStrike">
                <a:solidFill>
                  <a:schemeClr val="dk1"/>
                </a:solidFill>
                <a:latin typeface="Helvetica Neue Light"/>
                <a:ea typeface="Helvetica Neue Light"/>
                <a:cs typeface="Helvetica Neue Light"/>
                <a:sym typeface="Helvetica Neue Light"/>
              </a:defRPr>
            </a:lvl1pPr>
            <a:lvl2pPr indent="-381000" lvl="1" marL="914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Helvetica Neue Light"/>
                <a:ea typeface="Helvetica Neue Light"/>
                <a:cs typeface="Helvetica Neue Light"/>
                <a:sym typeface="Helvetica Neue Light"/>
              </a:defRPr>
            </a:lvl2pPr>
            <a:lvl3pPr indent="-381000" lvl="2" marL="13716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Helvetica Neue Light"/>
                <a:ea typeface="Helvetica Neue Light"/>
                <a:cs typeface="Helvetica Neue Light"/>
                <a:sym typeface="Helvetica Neue Light"/>
              </a:defRPr>
            </a:lvl3pPr>
            <a:lvl4pPr indent="-381000" lvl="3" marL="18288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Helvetica Neue Light"/>
                <a:ea typeface="Helvetica Neue Light"/>
                <a:cs typeface="Helvetica Neue Light"/>
                <a:sym typeface="Helvetica Neue Light"/>
              </a:defRPr>
            </a:lvl4pPr>
            <a:lvl5pPr indent="-381000" lvl="4" marL="22860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Helvetica Neue Light"/>
                <a:ea typeface="Helvetica Neue Light"/>
                <a:cs typeface="Helvetica Neue Light"/>
                <a:sym typeface="Helvetica Neue Light"/>
              </a:defRPr>
            </a:lvl5pPr>
            <a:lvl6pPr indent="-381000" lvl="5" marL="27432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6pPr>
            <a:lvl7pPr indent="-381000" lvl="6" marL="3200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7pPr>
            <a:lvl8pPr indent="-381000" lvl="7" marL="36576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8pPr>
            <a:lvl9pPr indent="-381000" lvl="8" marL="41148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9pPr>
          </a:lstStyle>
          <a:p/>
        </p:txBody>
      </p:sp>
      <p:sp>
        <p:nvSpPr>
          <p:cNvPr id="194" name="Google Shape;194;p26"/>
          <p:cNvSpPr txBox="1"/>
          <p:nvPr>
            <p:ph idx="12" type="sldNum"/>
          </p:nvPr>
        </p:nvSpPr>
        <p:spPr>
          <a:xfrm>
            <a:off x="9448800" y="6492876"/>
            <a:ext cx="2743200" cy="365125"/>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1pPr>
            <a:lvl2pPr indent="0" lvl="1" marL="0" marR="0" rt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2pPr>
            <a:lvl3pPr indent="0" lvl="2" marL="0" marR="0" rt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3pPr>
            <a:lvl4pPr indent="0" lvl="3" marL="0" marR="0" rt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4pPr>
            <a:lvl5pPr indent="0" lvl="4" marL="0" marR="0" rt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5pPr>
            <a:lvl6pPr indent="0" lvl="5" marL="0" marR="0" rt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6pPr>
            <a:lvl7pPr indent="0" lvl="6" marL="0" marR="0" rt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7pPr>
            <a:lvl8pPr indent="0" lvl="7" marL="0" marR="0" rt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8pPr>
            <a:lvl9pPr indent="0" lvl="8" marL="0" marR="0" rtl="0" algn="r">
              <a:spcBef>
                <a:spcPts val="0"/>
              </a:spcBef>
              <a:buClr>
                <a:schemeClr val="dk1"/>
              </a:buClr>
              <a:buSzPts val="1000"/>
              <a:buFont typeface="Helvetica Neue"/>
              <a:buNone/>
              <a:defRPr b="0" i="0" sz="10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xml"/><Relationship Id="rId3" Type="http://schemas.openxmlformats.org/officeDocument/2006/relationships/image" Target="../media/image20.png"/><Relationship Id="rId4" Type="http://schemas.openxmlformats.org/officeDocument/2006/relationships/hyperlink" Target="mailto:john@gaiinsights.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7.png"/><Relationship Id="rId4" Type="http://schemas.openxmlformats.org/officeDocument/2006/relationships/image" Target="../media/image33.png"/><Relationship Id="rId5"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hyperlink" Target="mailto:john@gaiinsights.com" TargetMode="External"/><Relationship Id="rId4" Type="http://schemas.openxmlformats.org/officeDocument/2006/relationships/image" Target="../media/image34.png"/><Relationship Id="rId5" Type="http://schemas.openxmlformats.org/officeDocument/2006/relationships/hyperlink" Target="http://www.gaiinsight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31.png"/><Relationship Id="rId4" Type="http://schemas.openxmlformats.org/officeDocument/2006/relationships/hyperlink" Target="https://en.wikipedia.org/wiki/Peter_Drucke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 Id="rId3" Type="http://schemas.openxmlformats.org/officeDocument/2006/relationships/image" Target="../media/image36.png"/><Relationship Id="rId4" Type="http://schemas.openxmlformats.org/officeDocument/2006/relationships/image" Target="../media/image2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39.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51"/>
          <p:cNvSpPr txBox="1"/>
          <p:nvPr>
            <p:ph idx="1" type="subTitle"/>
          </p:nvPr>
        </p:nvSpPr>
        <p:spPr>
          <a:xfrm>
            <a:off x="415600" y="4683600"/>
            <a:ext cx="11360700" cy="1056900"/>
          </a:xfrm>
          <a:prstGeom prst="rect">
            <a:avLst/>
          </a:prstGeom>
          <a:noFill/>
          <a:ln>
            <a:noFill/>
          </a:ln>
        </p:spPr>
        <p:txBody>
          <a:bodyPr anchorCtr="0" anchor="t" bIns="121900" lIns="121900" spcFirstLastPara="1" rIns="121900" wrap="square" tIns="121900">
            <a:normAutofit fontScale="85000" lnSpcReduction="20000"/>
          </a:bodyPr>
          <a:lstStyle/>
          <a:p>
            <a:pPr indent="0" lvl="0" marL="0" rtl="0" algn="ctr">
              <a:lnSpc>
                <a:spcPct val="100000"/>
              </a:lnSpc>
              <a:spcBef>
                <a:spcPts val="0"/>
              </a:spcBef>
              <a:spcAft>
                <a:spcPts val="0"/>
              </a:spcAft>
              <a:buSzPct val="118918"/>
              <a:buNone/>
            </a:pPr>
            <a:r>
              <a:rPr lang="en-US"/>
              <a:t> </a:t>
            </a:r>
            <a:endParaRPr/>
          </a:p>
          <a:p>
            <a:pPr indent="0" lvl="0" marL="0" rtl="0" algn="l">
              <a:lnSpc>
                <a:spcPct val="100000"/>
              </a:lnSpc>
              <a:spcBef>
                <a:spcPts val="0"/>
              </a:spcBef>
              <a:spcAft>
                <a:spcPts val="0"/>
              </a:spcAft>
              <a:buSzPct val="118918"/>
              <a:buNone/>
            </a:pPr>
            <a:r>
              <a:t/>
            </a:r>
            <a:endParaRPr/>
          </a:p>
        </p:txBody>
      </p:sp>
      <p:sp>
        <p:nvSpPr>
          <p:cNvPr id="383" name="Google Shape;383;p51"/>
          <p:cNvSpPr/>
          <p:nvPr/>
        </p:nvSpPr>
        <p:spPr>
          <a:xfrm>
            <a:off x="5035500" y="2713500"/>
            <a:ext cx="2632500" cy="648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84" name="Google Shape;384;p51"/>
          <p:cNvSpPr txBox="1"/>
          <p:nvPr/>
        </p:nvSpPr>
        <p:spPr>
          <a:xfrm>
            <a:off x="415600" y="359100"/>
            <a:ext cx="3449400" cy="23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900">
                <a:solidFill>
                  <a:srgbClr val="FFFF00"/>
                </a:solidFill>
                <a:latin typeface="Helvetica Neue Light"/>
                <a:ea typeface="Helvetica Neue Light"/>
                <a:cs typeface="Helvetica Neue Light"/>
                <a:sym typeface="Helvetica Neue Light"/>
              </a:rPr>
              <a:t>GenAI for Busy Professionals</a:t>
            </a:r>
            <a:endParaRPr sz="3900">
              <a:solidFill>
                <a:srgbClr val="FFFF00"/>
              </a:solidFill>
              <a:latin typeface="Helvetica Neue Light"/>
              <a:ea typeface="Helvetica Neue Light"/>
              <a:cs typeface="Helvetica Neue Light"/>
              <a:sym typeface="Helvetica Neue Light"/>
            </a:endParaRPr>
          </a:p>
        </p:txBody>
      </p:sp>
      <p:sp>
        <p:nvSpPr>
          <p:cNvPr id="385" name="Google Shape;385;p51"/>
          <p:cNvSpPr txBox="1"/>
          <p:nvPr/>
        </p:nvSpPr>
        <p:spPr>
          <a:xfrm>
            <a:off x="8480775" y="4015775"/>
            <a:ext cx="3848100" cy="129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200">
              <a:solidFill>
                <a:srgbClr val="FFFF00"/>
              </a:solidFill>
              <a:latin typeface="Helvetica Neue Light"/>
              <a:ea typeface="Helvetica Neue Light"/>
              <a:cs typeface="Helvetica Neue Light"/>
              <a:sym typeface="Helvetica Neue Light"/>
            </a:endParaRPr>
          </a:p>
        </p:txBody>
      </p:sp>
      <p:pic>
        <p:nvPicPr>
          <p:cNvPr id="386" name="Google Shape;386;p51"/>
          <p:cNvPicPr preferRelativeResize="0"/>
          <p:nvPr/>
        </p:nvPicPr>
        <p:blipFill>
          <a:blip r:embed="rId3">
            <a:alphaModFix/>
          </a:blip>
          <a:stretch>
            <a:fillRect/>
          </a:stretch>
        </p:blipFill>
        <p:spPr>
          <a:xfrm>
            <a:off x="-5" y="12579"/>
            <a:ext cx="12192002" cy="6832847"/>
          </a:xfrm>
          <a:prstGeom prst="rect">
            <a:avLst/>
          </a:prstGeom>
          <a:noFill/>
          <a:ln>
            <a:noFill/>
          </a:ln>
        </p:spPr>
      </p:pic>
      <p:sp>
        <p:nvSpPr>
          <p:cNvPr id="387" name="Google Shape;387;p51"/>
          <p:cNvSpPr txBox="1"/>
          <p:nvPr/>
        </p:nvSpPr>
        <p:spPr>
          <a:xfrm>
            <a:off x="-53425" y="3421500"/>
            <a:ext cx="4636200" cy="26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400">
                <a:solidFill>
                  <a:srgbClr val="FFFF00"/>
                </a:solidFill>
                <a:latin typeface="Helvetica Neue Light"/>
                <a:ea typeface="Helvetica Neue Light"/>
                <a:cs typeface="Helvetica Neue Light"/>
                <a:sym typeface="Helvetica Neue Light"/>
              </a:rPr>
              <a:t>How GenAI Radically Changes the Economics of Knowledge Work</a:t>
            </a:r>
            <a:endParaRPr sz="3400">
              <a:solidFill>
                <a:srgbClr val="FFFF00"/>
              </a:solidFill>
              <a:latin typeface="Helvetica Neue Light"/>
              <a:ea typeface="Helvetica Neue Light"/>
              <a:cs typeface="Helvetica Neue Light"/>
              <a:sym typeface="Helvetica Neue Light"/>
            </a:endParaRPr>
          </a:p>
          <a:p>
            <a:pPr indent="0" lvl="0" marL="0" rtl="0" algn="ctr">
              <a:spcBef>
                <a:spcPts val="0"/>
              </a:spcBef>
              <a:spcAft>
                <a:spcPts val="0"/>
              </a:spcAft>
              <a:buNone/>
            </a:pPr>
            <a:r>
              <a:rPr lang="en-US" sz="1800">
                <a:solidFill>
                  <a:srgbClr val="FFFF00"/>
                </a:solidFill>
                <a:latin typeface="Helvetica Neue Light"/>
                <a:ea typeface="Helvetica Neue Light"/>
                <a:cs typeface="Helvetica Neue Light"/>
                <a:sym typeface="Helvetica Neue Light"/>
              </a:rPr>
              <a:t>@</a:t>
            </a:r>
            <a:endParaRPr sz="1800">
              <a:solidFill>
                <a:srgbClr val="FFFF00"/>
              </a:solidFill>
              <a:latin typeface="Helvetica Neue Light"/>
              <a:ea typeface="Helvetica Neue Light"/>
              <a:cs typeface="Helvetica Neue Light"/>
              <a:sym typeface="Helvetica Neue Light"/>
            </a:endParaRPr>
          </a:p>
          <a:p>
            <a:pPr indent="0" lvl="0" marL="0" rtl="0" algn="ctr">
              <a:spcBef>
                <a:spcPts val="0"/>
              </a:spcBef>
              <a:spcAft>
                <a:spcPts val="0"/>
              </a:spcAft>
              <a:buNone/>
            </a:pPr>
            <a:r>
              <a:rPr lang="en-US" sz="1800">
                <a:solidFill>
                  <a:srgbClr val="FFFF00"/>
                </a:solidFill>
                <a:latin typeface="Helvetica Neue Light"/>
                <a:ea typeface="Helvetica Neue Light"/>
                <a:cs typeface="Helvetica Neue Light"/>
                <a:sym typeface="Helvetica Neue Light"/>
              </a:rPr>
              <a:t>Leveraging Real Business Value Conference</a:t>
            </a:r>
            <a:endParaRPr sz="1800">
              <a:solidFill>
                <a:srgbClr val="FFFF00"/>
              </a:solidFill>
              <a:latin typeface="Helvetica Neue Light"/>
              <a:ea typeface="Helvetica Neue Light"/>
              <a:cs typeface="Helvetica Neue Light"/>
              <a:sym typeface="Helvetica Neue Light"/>
            </a:endParaRPr>
          </a:p>
          <a:p>
            <a:pPr indent="0" lvl="0" marL="0" rtl="0" algn="ctr">
              <a:spcBef>
                <a:spcPts val="0"/>
              </a:spcBef>
              <a:spcAft>
                <a:spcPts val="0"/>
              </a:spcAft>
              <a:buNone/>
            </a:pPr>
            <a:r>
              <a:rPr lang="en-US" sz="1800">
                <a:solidFill>
                  <a:srgbClr val="FFFF00"/>
                </a:solidFill>
                <a:latin typeface="Helvetica Neue Light"/>
                <a:ea typeface="Helvetica Neue Light"/>
                <a:cs typeface="Helvetica Neue Light"/>
                <a:sym typeface="Helvetica Neue Light"/>
              </a:rPr>
              <a:t>May 16, 2024</a:t>
            </a:r>
            <a:endParaRPr sz="1800">
              <a:solidFill>
                <a:srgbClr val="FFFF00"/>
              </a:solidFill>
              <a:latin typeface="Helvetica Neue Light"/>
              <a:ea typeface="Helvetica Neue Light"/>
              <a:cs typeface="Helvetica Neue Light"/>
              <a:sym typeface="Helvetica Neue Light"/>
            </a:endParaRPr>
          </a:p>
          <a:p>
            <a:pPr indent="0" lvl="0" marL="0" rtl="0" algn="ctr">
              <a:spcBef>
                <a:spcPts val="0"/>
              </a:spcBef>
              <a:spcAft>
                <a:spcPts val="0"/>
              </a:spcAft>
              <a:buNone/>
            </a:pPr>
            <a:r>
              <a:rPr lang="en-US" sz="1800">
                <a:solidFill>
                  <a:srgbClr val="FFFF00"/>
                </a:solidFill>
                <a:latin typeface="Helvetica Neue Light"/>
                <a:ea typeface="Helvetica Neue Light"/>
                <a:cs typeface="Helvetica Neue Light"/>
                <a:sym typeface="Helvetica Neue Light"/>
              </a:rPr>
              <a:t>Sunnyvale, CA</a:t>
            </a:r>
            <a:endParaRPr sz="1800">
              <a:solidFill>
                <a:srgbClr val="FFFF00"/>
              </a:solidFill>
              <a:latin typeface="Helvetica Neue Light"/>
              <a:ea typeface="Helvetica Neue Light"/>
              <a:cs typeface="Helvetica Neue Light"/>
              <a:sym typeface="Helvetica Neue Light"/>
            </a:endParaRPr>
          </a:p>
        </p:txBody>
      </p:sp>
      <p:sp>
        <p:nvSpPr>
          <p:cNvPr id="388" name="Google Shape;388;p51"/>
          <p:cNvSpPr txBox="1"/>
          <p:nvPr/>
        </p:nvSpPr>
        <p:spPr>
          <a:xfrm>
            <a:off x="8838500" y="563725"/>
            <a:ext cx="3570000" cy="301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US" sz="1900">
                <a:solidFill>
                  <a:srgbClr val="FFFF00"/>
                </a:solidFill>
                <a:latin typeface="Helvetica Neue Light"/>
                <a:ea typeface="Helvetica Neue Light"/>
                <a:cs typeface="Helvetica Neue Light"/>
                <a:sym typeface="Helvetica Neue Light"/>
              </a:rPr>
              <a:t> Dr. John J. Sviokla</a:t>
            </a:r>
            <a:endParaRPr sz="1900">
              <a:solidFill>
                <a:srgbClr val="FFFF00"/>
              </a:solidFill>
              <a:latin typeface="Helvetica Neue Light"/>
              <a:ea typeface="Helvetica Neue Light"/>
              <a:cs typeface="Helvetica Neue Light"/>
              <a:sym typeface="Helvetica Neue Light"/>
            </a:endParaRPr>
          </a:p>
          <a:p>
            <a:pPr indent="0" lvl="0" marL="0" rtl="0" algn="ctr">
              <a:spcBef>
                <a:spcPts val="0"/>
              </a:spcBef>
              <a:spcAft>
                <a:spcPts val="0"/>
              </a:spcAft>
              <a:buClr>
                <a:schemeClr val="dk2"/>
              </a:buClr>
              <a:buSzPts val="1100"/>
              <a:buFont typeface="Arial"/>
              <a:buNone/>
            </a:pPr>
            <a:r>
              <a:t/>
            </a:r>
            <a:endParaRPr sz="1900">
              <a:solidFill>
                <a:srgbClr val="FFFF00"/>
              </a:solidFill>
              <a:latin typeface="Helvetica Neue Light"/>
              <a:ea typeface="Helvetica Neue Light"/>
              <a:cs typeface="Helvetica Neue Light"/>
              <a:sym typeface="Helvetica Neue Light"/>
            </a:endParaRPr>
          </a:p>
          <a:p>
            <a:pPr indent="0" lvl="0" marL="0" rtl="0" algn="ctr">
              <a:spcBef>
                <a:spcPts val="0"/>
              </a:spcBef>
              <a:spcAft>
                <a:spcPts val="0"/>
              </a:spcAft>
              <a:buClr>
                <a:schemeClr val="dk2"/>
              </a:buClr>
              <a:buSzPts val="1100"/>
              <a:buFont typeface="Arial"/>
              <a:buNone/>
            </a:pPr>
            <a:r>
              <a:rPr lang="en-US" sz="1900">
                <a:solidFill>
                  <a:srgbClr val="FFFF00"/>
                </a:solidFill>
                <a:latin typeface="Helvetica Neue Light"/>
                <a:ea typeface="Helvetica Neue Light"/>
                <a:cs typeface="Helvetica Neue Light"/>
                <a:sym typeface="Helvetica Neue Light"/>
              </a:rPr>
              <a:t>j</a:t>
            </a:r>
            <a:r>
              <a:rPr lang="en-US" sz="1900" u="sng">
                <a:solidFill>
                  <a:srgbClr val="FFFF00"/>
                </a:solidFill>
                <a:latin typeface="Helvetica Neue Light"/>
                <a:ea typeface="Helvetica Neue Light"/>
                <a:cs typeface="Helvetica Neue Light"/>
                <a:sym typeface="Helvetica Neue Light"/>
                <a:hlinkClick r:id="rId4">
                  <a:extLst>
                    <a:ext uri="{A12FA001-AC4F-418D-AE19-62706E023703}">
                      <ahyp:hlinkClr val="tx"/>
                    </a:ext>
                  </a:extLst>
                </a:hlinkClick>
              </a:rPr>
              <a:t>ohn@gaiinsights.com</a:t>
            </a:r>
            <a:endParaRPr sz="1900">
              <a:solidFill>
                <a:srgbClr val="FFFF00"/>
              </a:solidFill>
              <a:latin typeface="Helvetica Neue Light"/>
              <a:ea typeface="Helvetica Neue Light"/>
              <a:cs typeface="Helvetica Neue Light"/>
              <a:sym typeface="Helvetica Neue Light"/>
            </a:endParaRPr>
          </a:p>
          <a:p>
            <a:pPr indent="0" lvl="0" marL="0" rtl="0" algn="ctr">
              <a:spcBef>
                <a:spcPts val="0"/>
              </a:spcBef>
              <a:spcAft>
                <a:spcPts val="0"/>
              </a:spcAft>
              <a:buNone/>
            </a:pPr>
            <a:r>
              <a:t/>
            </a:r>
            <a:endParaRPr sz="2200">
              <a:solidFill>
                <a:srgbClr val="FFFF00"/>
              </a:solidFill>
              <a:latin typeface="Helvetica Neue Light"/>
              <a:ea typeface="Helvetica Neue Light"/>
              <a:cs typeface="Helvetica Neue Light"/>
              <a:sym typeface="Helvetica Neue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60"/>
          <p:cNvSpPr txBox="1"/>
          <p:nvPr>
            <p:ph type="title"/>
          </p:nvPr>
        </p:nvSpPr>
        <p:spPr>
          <a:xfrm>
            <a:off x="548640" y="365125"/>
            <a:ext cx="10515600" cy="10059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Recommended Action Today…</a:t>
            </a:r>
            <a:endParaRPr/>
          </a:p>
        </p:txBody>
      </p:sp>
      <p:sp>
        <p:nvSpPr>
          <p:cNvPr id="477" name="Google Shape;477;p60"/>
          <p:cNvSpPr txBox="1"/>
          <p:nvPr>
            <p:ph idx="1" type="body"/>
          </p:nvPr>
        </p:nvSpPr>
        <p:spPr>
          <a:xfrm>
            <a:off x="606600" y="1751550"/>
            <a:ext cx="10978800" cy="4704300"/>
          </a:xfrm>
          <a:prstGeom prst="rect">
            <a:avLst/>
          </a:prstGeom>
        </p:spPr>
        <p:txBody>
          <a:bodyPr anchorCtr="0" anchor="t" bIns="0" lIns="0" spcFirstLastPara="1" rIns="0" wrap="square" tIns="0">
            <a:normAutofit/>
          </a:bodyPr>
          <a:lstStyle/>
          <a:p>
            <a:pPr indent="-400050" lvl="0" marL="457200" rtl="0" algn="l">
              <a:lnSpc>
                <a:spcPct val="150000"/>
              </a:lnSpc>
              <a:spcBef>
                <a:spcPts val="1000"/>
              </a:spcBef>
              <a:spcAft>
                <a:spcPts val="0"/>
              </a:spcAft>
              <a:buSzPts val="2700"/>
              <a:buAutoNum type="arabicPeriod"/>
            </a:pPr>
            <a:r>
              <a:rPr lang="en-US" sz="2700"/>
              <a:t>Understand GenAI/AI radically changes the economics of knowledge</a:t>
            </a:r>
            <a:endParaRPr sz="2700"/>
          </a:p>
          <a:p>
            <a:pPr indent="-400050" lvl="0" marL="457200" rtl="0" algn="l">
              <a:lnSpc>
                <a:spcPct val="150000"/>
              </a:lnSpc>
              <a:spcBef>
                <a:spcPts val="0"/>
              </a:spcBef>
              <a:spcAft>
                <a:spcPts val="0"/>
              </a:spcAft>
              <a:buSzPts val="2700"/>
              <a:buAutoNum type="arabicPeriod"/>
            </a:pPr>
            <a:r>
              <a:rPr lang="en-US" sz="2700"/>
              <a:t>Recognize we are at a Ford/Taylor moment</a:t>
            </a:r>
            <a:endParaRPr sz="2700"/>
          </a:p>
          <a:p>
            <a:pPr indent="-400050" lvl="0" marL="457200" rtl="0" algn="l">
              <a:lnSpc>
                <a:spcPct val="100000"/>
              </a:lnSpc>
              <a:spcBef>
                <a:spcPts val="0"/>
              </a:spcBef>
              <a:spcAft>
                <a:spcPts val="0"/>
              </a:spcAft>
              <a:buSzPts val="2700"/>
              <a:buAutoNum type="arabicPeriod"/>
            </a:pPr>
            <a:r>
              <a:rPr lang="en-US" sz="2700"/>
              <a:t>Think of this as an organizational capability – not an IT project</a:t>
            </a:r>
            <a:endParaRPr sz="2700"/>
          </a:p>
          <a:p>
            <a:pPr indent="-400050" lvl="0" marL="457200" rtl="0" algn="l">
              <a:lnSpc>
                <a:spcPct val="150000"/>
              </a:lnSpc>
              <a:spcBef>
                <a:spcPts val="1000"/>
              </a:spcBef>
              <a:spcAft>
                <a:spcPts val="0"/>
              </a:spcAft>
              <a:buSzPts val="2700"/>
              <a:buAutoNum type="arabicPeriod"/>
            </a:pPr>
            <a:r>
              <a:rPr lang="en-US" sz="2700"/>
              <a:t>Acknowledge three</a:t>
            </a:r>
            <a:r>
              <a:rPr lang="en-US" sz="2700"/>
              <a:t> phases: understanding, leverage, transformation</a:t>
            </a:r>
            <a:endParaRPr sz="2700"/>
          </a:p>
          <a:p>
            <a:pPr indent="-400050" lvl="0" marL="457200" rtl="0" algn="l">
              <a:lnSpc>
                <a:spcPct val="100000"/>
              </a:lnSpc>
              <a:spcBef>
                <a:spcPts val="0"/>
              </a:spcBef>
              <a:spcAft>
                <a:spcPts val="0"/>
              </a:spcAft>
              <a:buSzPts val="2700"/>
              <a:buAutoNum type="arabicPeriod"/>
            </a:pPr>
            <a:r>
              <a:rPr lang="en-US" sz="2700"/>
              <a:t>Share the surplus with customers and labor too if you want a lasting competitive advantage.</a:t>
            </a:r>
            <a:endParaRPr sz="2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61"/>
          <p:cNvSpPr txBox="1"/>
          <p:nvPr>
            <p:ph type="title"/>
          </p:nvPr>
        </p:nvSpPr>
        <p:spPr>
          <a:xfrm>
            <a:off x="548640" y="365125"/>
            <a:ext cx="10515600" cy="10059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Resources</a:t>
            </a:r>
            <a:endParaRPr/>
          </a:p>
        </p:txBody>
      </p:sp>
      <p:pic>
        <p:nvPicPr>
          <p:cNvPr id="483" name="Google Shape;483;p61"/>
          <p:cNvPicPr preferRelativeResize="0"/>
          <p:nvPr/>
        </p:nvPicPr>
        <p:blipFill>
          <a:blip r:embed="rId3">
            <a:alphaModFix/>
          </a:blip>
          <a:stretch>
            <a:fillRect/>
          </a:stretch>
        </p:blipFill>
        <p:spPr>
          <a:xfrm>
            <a:off x="697200" y="3029625"/>
            <a:ext cx="2400650" cy="2400650"/>
          </a:xfrm>
          <a:prstGeom prst="rect">
            <a:avLst/>
          </a:prstGeom>
          <a:noFill/>
          <a:ln>
            <a:noFill/>
          </a:ln>
        </p:spPr>
      </p:pic>
      <p:pic>
        <p:nvPicPr>
          <p:cNvPr id="484" name="Google Shape;484;p61"/>
          <p:cNvPicPr preferRelativeResize="0"/>
          <p:nvPr/>
        </p:nvPicPr>
        <p:blipFill>
          <a:blip r:embed="rId4">
            <a:alphaModFix/>
          </a:blip>
          <a:stretch>
            <a:fillRect/>
          </a:stretch>
        </p:blipFill>
        <p:spPr>
          <a:xfrm>
            <a:off x="4752725" y="3029625"/>
            <a:ext cx="2400650" cy="2400650"/>
          </a:xfrm>
          <a:prstGeom prst="rect">
            <a:avLst/>
          </a:prstGeom>
          <a:noFill/>
          <a:ln>
            <a:noFill/>
          </a:ln>
        </p:spPr>
      </p:pic>
      <p:pic>
        <p:nvPicPr>
          <p:cNvPr id="485" name="Google Shape;485;p61"/>
          <p:cNvPicPr preferRelativeResize="0"/>
          <p:nvPr/>
        </p:nvPicPr>
        <p:blipFill>
          <a:blip r:embed="rId5">
            <a:alphaModFix/>
          </a:blip>
          <a:stretch>
            <a:fillRect/>
          </a:stretch>
        </p:blipFill>
        <p:spPr>
          <a:xfrm>
            <a:off x="8588825" y="2958225"/>
            <a:ext cx="2648900" cy="2648900"/>
          </a:xfrm>
          <a:prstGeom prst="rect">
            <a:avLst/>
          </a:prstGeom>
          <a:noFill/>
          <a:ln>
            <a:noFill/>
          </a:ln>
        </p:spPr>
      </p:pic>
      <p:sp>
        <p:nvSpPr>
          <p:cNvPr id="486" name="Google Shape;486;p61"/>
          <p:cNvSpPr txBox="1"/>
          <p:nvPr/>
        </p:nvSpPr>
        <p:spPr>
          <a:xfrm>
            <a:off x="918675" y="2360775"/>
            <a:ext cx="1826700" cy="40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000">
                <a:solidFill>
                  <a:schemeClr val="dk1"/>
                </a:solidFill>
                <a:latin typeface="Helvetica Neue Light"/>
                <a:ea typeface="Helvetica Neue Light"/>
                <a:cs typeface="Helvetica Neue Light"/>
                <a:sym typeface="Helvetica Neue Light"/>
              </a:rPr>
              <a:t>My Information</a:t>
            </a:r>
            <a:endParaRPr sz="2000">
              <a:solidFill>
                <a:schemeClr val="dk1"/>
              </a:solidFill>
              <a:latin typeface="Helvetica Neue Light"/>
              <a:ea typeface="Helvetica Neue Light"/>
              <a:cs typeface="Helvetica Neue Light"/>
              <a:sym typeface="Helvetica Neue Light"/>
            </a:endParaRPr>
          </a:p>
        </p:txBody>
      </p:sp>
      <p:sp>
        <p:nvSpPr>
          <p:cNvPr id="487" name="Google Shape;487;p61"/>
          <p:cNvSpPr txBox="1"/>
          <p:nvPr/>
        </p:nvSpPr>
        <p:spPr>
          <a:xfrm>
            <a:off x="4896150" y="1997375"/>
            <a:ext cx="2113800" cy="40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000">
                <a:solidFill>
                  <a:schemeClr val="dk1"/>
                </a:solidFill>
                <a:latin typeface="Helvetica Neue Light"/>
                <a:ea typeface="Helvetica Neue Light"/>
                <a:cs typeface="Helvetica Neue Light"/>
                <a:sym typeface="Helvetica Neue Light"/>
              </a:rPr>
              <a:t>GAI Insights Newsletter Signup</a:t>
            </a:r>
            <a:endParaRPr sz="2000">
              <a:solidFill>
                <a:schemeClr val="dk1"/>
              </a:solidFill>
              <a:latin typeface="Helvetica Neue Light"/>
              <a:ea typeface="Helvetica Neue Light"/>
              <a:cs typeface="Helvetica Neue Light"/>
              <a:sym typeface="Helvetica Neue Light"/>
            </a:endParaRPr>
          </a:p>
        </p:txBody>
      </p:sp>
      <p:sp>
        <p:nvSpPr>
          <p:cNvPr id="488" name="Google Shape;488;p61"/>
          <p:cNvSpPr txBox="1"/>
          <p:nvPr/>
        </p:nvSpPr>
        <p:spPr>
          <a:xfrm>
            <a:off x="8300075" y="1591475"/>
            <a:ext cx="3333000" cy="40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000">
                <a:solidFill>
                  <a:schemeClr val="dk1"/>
                </a:solidFill>
                <a:latin typeface="Helvetica Neue Light"/>
                <a:ea typeface="Helvetica Neue Light"/>
                <a:cs typeface="Helvetica Neue Light"/>
                <a:sym typeface="Helvetica Neue Light"/>
              </a:rPr>
              <a:t>How GenAI/AI Radically Changes the Economics of Knowledge Work Presentation</a:t>
            </a:r>
            <a:endParaRPr sz="2000">
              <a:solidFill>
                <a:schemeClr val="dk1"/>
              </a:solidFill>
              <a:latin typeface="Helvetica Neue Light"/>
              <a:ea typeface="Helvetica Neue Light"/>
              <a:cs typeface="Helvetica Neue Light"/>
              <a:sym typeface="Helvetica Neue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52"/>
          <p:cNvSpPr/>
          <p:nvPr/>
        </p:nvSpPr>
        <p:spPr>
          <a:xfrm>
            <a:off x="465303" y="2064695"/>
            <a:ext cx="5646000" cy="4107600"/>
          </a:xfrm>
          <a:prstGeom prst="snip2DiagRect">
            <a:avLst>
              <a:gd fmla="val 0" name="adj1"/>
              <a:gd fmla="val 13041" name="adj2"/>
            </a:avLst>
          </a:prstGeom>
          <a:gradFill>
            <a:gsLst>
              <a:gs pos="0">
                <a:srgbClr val="F1FEFE">
                  <a:alpha val="0"/>
                </a:srgbClr>
              </a:gs>
              <a:gs pos="33000">
                <a:srgbClr val="F1FEFE"/>
              </a:gs>
              <a:gs pos="74000">
                <a:srgbClr val="8BFFFF"/>
              </a:gs>
              <a:gs pos="83000">
                <a:srgbClr val="8BFFFF"/>
              </a:gs>
              <a:gs pos="100000">
                <a:srgbClr val="B2FFFE"/>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4" name="Google Shape;394;p52"/>
          <p:cNvSpPr txBox="1"/>
          <p:nvPr>
            <p:ph type="title"/>
          </p:nvPr>
        </p:nvSpPr>
        <p:spPr>
          <a:xfrm>
            <a:off x="548640" y="526578"/>
            <a:ext cx="10515600" cy="523200"/>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SzPts val="1800"/>
              <a:buNone/>
            </a:pPr>
            <a:r>
              <a:rPr lang="en-US"/>
              <a:t>About John &amp; GAI Insights</a:t>
            </a:r>
            <a:endParaRPr/>
          </a:p>
        </p:txBody>
      </p:sp>
      <p:sp>
        <p:nvSpPr>
          <p:cNvPr id="395" name="Google Shape;395;p52"/>
          <p:cNvSpPr txBox="1"/>
          <p:nvPr/>
        </p:nvSpPr>
        <p:spPr>
          <a:xfrm>
            <a:off x="4692225" y="1579900"/>
            <a:ext cx="3255300" cy="182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US" sz="2100">
                <a:latin typeface="Helvetica Neue Light"/>
                <a:ea typeface="Helvetica Neue Light"/>
                <a:cs typeface="Helvetica Neue Light"/>
                <a:sym typeface="Helvetica Neue Light"/>
              </a:rPr>
              <a:t>Dr. John J. Sviokla</a:t>
            </a:r>
            <a:endParaRPr b="1" sz="2100">
              <a:latin typeface="Helvetica Neue Light"/>
              <a:ea typeface="Helvetica Neue Light"/>
              <a:cs typeface="Helvetica Neue Light"/>
              <a:sym typeface="Helvetica Neue Light"/>
            </a:endParaRPr>
          </a:p>
          <a:p>
            <a:pPr indent="0" lvl="0" marL="0" marR="0" rtl="0" algn="l">
              <a:lnSpc>
                <a:spcPct val="100000"/>
              </a:lnSpc>
              <a:spcBef>
                <a:spcPts val="0"/>
              </a:spcBef>
              <a:spcAft>
                <a:spcPts val="0"/>
              </a:spcAft>
              <a:buClr>
                <a:srgbClr val="000000"/>
              </a:buClr>
              <a:buSzPts val="1400"/>
              <a:buFont typeface="Arial"/>
              <a:buNone/>
            </a:pPr>
            <a:r>
              <a:rPr b="1" i="0" lang="en-US" sz="2100" u="none" cap="none" strike="noStrike">
                <a:solidFill>
                  <a:srgbClr val="000000"/>
                </a:solidFill>
                <a:latin typeface="Helvetica Neue Light"/>
                <a:ea typeface="Helvetica Neue Light"/>
                <a:cs typeface="Helvetica Neue Light"/>
                <a:sym typeface="Helvetica Neue Light"/>
              </a:rPr>
              <a:t>Principal and Co-founder</a:t>
            </a:r>
            <a:endParaRPr b="1" i="0" sz="2100" u="none" cap="none" strike="noStrike">
              <a:solidFill>
                <a:srgbClr val="000000"/>
              </a:solidFill>
              <a:latin typeface="Helvetica Neue Light"/>
              <a:ea typeface="Helvetica Neue Light"/>
              <a:cs typeface="Helvetica Neue Light"/>
              <a:sym typeface="Helvetica Neue Light"/>
            </a:endParaRPr>
          </a:p>
          <a:p>
            <a:pPr indent="0" lvl="0" marL="0" marR="0" rtl="0" algn="l">
              <a:lnSpc>
                <a:spcPct val="100000"/>
              </a:lnSpc>
              <a:spcBef>
                <a:spcPts val="0"/>
              </a:spcBef>
              <a:spcAft>
                <a:spcPts val="0"/>
              </a:spcAft>
              <a:buClr>
                <a:srgbClr val="000000"/>
              </a:buClr>
              <a:buSzPts val="1400"/>
              <a:buFont typeface="Arial"/>
              <a:buNone/>
            </a:pPr>
            <a:r>
              <a:rPr b="1" i="0" lang="en-US" sz="2100" u="none" cap="none" strike="noStrike">
                <a:solidFill>
                  <a:srgbClr val="000000"/>
                </a:solidFill>
                <a:latin typeface="Helvetica Neue Light"/>
                <a:ea typeface="Helvetica Neue Light"/>
                <a:cs typeface="Helvetica Neue Light"/>
                <a:sym typeface="Helvetica Neue Light"/>
              </a:rPr>
              <a:t>GAI Insights</a:t>
            </a:r>
            <a:endParaRPr b="1" i="0" sz="2100" u="none" cap="none" strike="noStrike">
              <a:solidFill>
                <a:srgbClr val="000000"/>
              </a:solidFill>
              <a:latin typeface="Helvetica Neue Light"/>
              <a:ea typeface="Helvetica Neue Light"/>
              <a:cs typeface="Helvetica Neue Light"/>
              <a:sym typeface="Helvetica Neue Light"/>
            </a:endParaRPr>
          </a:p>
          <a:p>
            <a:pPr indent="0" lvl="0" marL="0" marR="0" rtl="0" algn="l">
              <a:lnSpc>
                <a:spcPct val="100000"/>
              </a:lnSpc>
              <a:spcBef>
                <a:spcPts val="0"/>
              </a:spcBef>
              <a:spcAft>
                <a:spcPts val="0"/>
              </a:spcAft>
              <a:buClr>
                <a:srgbClr val="000000"/>
              </a:buClr>
              <a:buSzPts val="1400"/>
              <a:buFont typeface="Arial"/>
              <a:buNone/>
            </a:pPr>
            <a:r>
              <a:t/>
            </a:r>
            <a:endParaRPr b="0" i="0" sz="2100" u="none" cap="none" strike="noStrike">
              <a:solidFill>
                <a:srgbClr val="000000"/>
              </a:solidFill>
              <a:latin typeface="Helvetica Neue Light"/>
              <a:ea typeface="Helvetica Neue Light"/>
              <a:cs typeface="Helvetica Neue Light"/>
              <a:sym typeface="Helvetica Neue Light"/>
            </a:endParaRPr>
          </a:p>
          <a:p>
            <a:pPr indent="-342900" lvl="0" marL="457200" marR="0" rtl="0" algn="l">
              <a:lnSpc>
                <a:spcPct val="100000"/>
              </a:lnSpc>
              <a:spcBef>
                <a:spcPts val="0"/>
              </a:spcBef>
              <a:spcAft>
                <a:spcPts val="0"/>
              </a:spcAft>
              <a:buSzPts val="1800"/>
              <a:buFont typeface="Helvetica Neue Light"/>
              <a:buChar char="●"/>
            </a:pPr>
            <a:r>
              <a:rPr b="0" i="0" lang="en-US" sz="1800" u="none" cap="none" strike="noStrike">
                <a:solidFill>
                  <a:srgbClr val="000000"/>
                </a:solidFill>
                <a:latin typeface="Helvetica Neue Light"/>
                <a:ea typeface="Helvetica Neue Light"/>
                <a:cs typeface="Helvetica Neue Light"/>
                <a:sym typeface="Helvetica Neue Light"/>
              </a:rPr>
              <a:t>Former PwC Partner</a:t>
            </a:r>
            <a:endParaRPr b="0" i="0" sz="1800" u="none" cap="none" strike="noStrike">
              <a:solidFill>
                <a:srgbClr val="000000"/>
              </a:solidFill>
              <a:latin typeface="Helvetica Neue Light"/>
              <a:ea typeface="Helvetica Neue Light"/>
              <a:cs typeface="Helvetica Neue Light"/>
              <a:sym typeface="Helvetica Neue Light"/>
            </a:endParaRPr>
          </a:p>
          <a:p>
            <a:pPr indent="-342900" lvl="0" marL="457200" marR="0" rtl="0" algn="l">
              <a:lnSpc>
                <a:spcPct val="100000"/>
              </a:lnSpc>
              <a:spcBef>
                <a:spcPts val="0"/>
              </a:spcBef>
              <a:spcAft>
                <a:spcPts val="0"/>
              </a:spcAft>
              <a:buClr>
                <a:srgbClr val="000000"/>
              </a:buClr>
              <a:buSzPts val="1800"/>
              <a:buFont typeface="Helvetica Neue Light"/>
              <a:buChar char="●"/>
            </a:pPr>
            <a:r>
              <a:rPr b="0" i="0" lang="en-US" sz="1800" u="none" cap="none" strike="noStrike">
                <a:solidFill>
                  <a:srgbClr val="000000"/>
                </a:solidFill>
                <a:latin typeface="Helvetica Neue Light"/>
                <a:ea typeface="Helvetica Neue Light"/>
                <a:cs typeface="Helvetica Neue Light"/>
                <a:sym typeface="Helvetica Neue Light"/>
              </a:rPr>
              <a:t>HBS professor (12 years)</a:t>
            </a:r>
            <a:endParaRPr b="0" i="0" sz="1800" u="none" cap="none" strike="noStrike">
              <a:solidFill>
                <a:srgbClr val="000000"/>
              </a:solidFill>
              <a:latin typeface="Helvetica Neue Light"/>
              <a:ea typeface="Helvetica Neue Light"/>
              <a:cs typeface="Helvetica Neue Light"/>
              <a:sym typeface="Helvetica Neue Light"/>
            </a:endParaRPr>
          </a:p>
          <a:p>
            <a:pPr indent="-342900" lvl="0" marL="457200" marR="0" rtl="0" algn="l">
              <a:lnSpc>
                <a:spcPct val="100000"/>
              </a:lnSpc>
              <a:spcBef>
                <a:spcPts val="0"/>
              </a:spcBef>
              <a:spcAft>
                <a:spcPts val="0"/>
              </a:spcAft>
              <a:buSzPts val="1800"/>
              <a:buFont typeface="Helvetica Neue Light"/>
              <a:buChar char="●"/>
            </a:pPr>
            <a:r>
              <a:rPr b="0" i="0" lang="en-US" sz="1800" u="none" cap="none" strike="noStrike">
                <a:solidFill>
                  <a:srgbClr val="000000"/>
                </a:solidFill>
                <a:latin typeface="Helvetica Neue Light"/>
                <a:ea typeface="Helvetica Neue Light"/>
                <a:cs typeface="Helvetica Neue Light"/>
                <a:sym typeface="Helvetica Neue Light"/>
              </a:rPr>
              <a:t>3 books and </a:t>
            </a:r>
            <a:r>
              <a:rPr lang="en-US" sz="1800">
                <a:latin typeface="Helvetica Neue Light"/>
                <a:ea typeface="Helvetica Neue Light"/>
                <a:cs typeface="Helvetica Neue Light"/>
                <a:sym typeface="Helvetica Neue Light"/>
              </a:rPr>
              <a:t>90+</a:t>
            </a:r>
            <a:r>
              <a:rPr b="0" i="0" lang="en-US" sz="1800" u="none" cap="none" strike="noStrike">
                <a:solidFill>
                  <a:srgbClr val="000000"/>
                </a:solidFill>
                <a:latin typeface="Helvetica Neue Light"/>
                <a:ea typeface="Helvetica Neue Light"/>
                <a:cs typeface="Helvetica Neue Light"/>
                <a:sym typeface="Helvetica Neue Light"/>
              </a:rPr>
              <a:t> HBR articles, T</a:t>
            </a:r>
            <a:r>
              <a:rPr lang="en-US" sz="1800">
                <a:latin typeface="Helvetica Neue Light"/>
                <a:ea typeface="Helvetica Neue Light"/>
                <a:cs typeface="Helvetica Neue Light"/>
                <a:sym typeface="Helvetica Neue Light"/>
              </a:rPr>
              <a:t>V, etc.</a:t>
            </a:r>
            <a:endParaRPr b="0" i="0" sz="1800" u="none" cap="none" strike="noStrike">
              <a:solidFill>
                <a:srgbClr val="000000"/>
              </a:solidFill>
              <a:latin typeface="Helvetica Neue Light"/>
              <a:ea typeface="Helvetica Neue Light"/>
              <a:cs typeface="Helvetica Neue Light"/>
              <a:sym typeface="Helvetica Neue Light"/>
            </a:endParaRPr>
          </a:p>
          <a:p>
            <a:pPr indent="-342900" lvl="0" marL="457200" marR="0" rtl="0" algn="l">
              <a:lnSpc>
                <a:spcPct val="100000"/>
              </a:lnSpc>
              <a:spcBef>
                <a:spcPts val="0"/>
              </a:spcBef>
              <a:spcAft>
                <a:spcPts val="0"/>
              </a:spcAft>
              <a:buSzPts val="1800"/>
              <a:buFont typeface="Helvetica Neue Light"/>
              <a:buChar char="●"/>
            </a:pPr>
            <a:r>
              <a:rPr b="0" i="0" lang="en-US" sz="1800" u="none" cap="none" strike="noStrike">
                <a:solidFill>
                  <a:srgbClr val="000000"/>
                </a:solidFill>
                <a:latin typeface="Helvetica Neue Light"/>
                <a:ea typeface="Helvetica Neue Light"/>
                <a:cs typeface="Helvetica Neue Light"/>
                <a:sym typeface="Helvetica Neue Light"/>
              </a:rPr>
              <a:t>Served on multiple </a:t>
            </a:r>
            <a:r>
              <a:rPr lang="en-US" sz="1800">
                <a:latin typeface="Helvetica Neue Light"/>
                <a:ea typeface="Helvetica Neue Light"/>
                <a:cs typeface="Helvetica Neue Light"/>
                <a:sym typeface="Helvetica Neue Light"/>
              </a:rPr>
              <a:t>b</a:t>
            </a:r>
            <a:r>
              <a:rPr b="0" i="0" lang="en-US" sz="1800" u="none" cap="none" strike="noStrike">
                <a:solidFill>
                  <a:srgbClr val="000000"/>
                </a:solidFill>
                <a:latin typeface="Helvetica Neue Light"/>
                <a:ea typeface="Helvetica Neue Light"/>
                <a:cs typeface="Helvetica Neue Light"/>
                <a:sym typeface="Helvetica Neue Light"/>
              </a:rPr>
              <a:t>oards</a:t>
            </a:r>
            <a:endParaRPr b="0" i="0" sz="1800" u="none" cap="none" strike="noStrike">
              <a:solidFill>
                <a:srgbClr val="000000"/>
              </a:solidFill>
              <a:latin typeface="Helvetica Neue Light"/>
              <a:ea typeface="Helvetica Neue Light"/>
              <a:cs typeface="Helvetica Neue Light"/>
              <a:sym typeface="Helvetica Neue Light"/>
            </a:endParaRPr>
          </a:p>
          <a:p>
            <a:pPr indent="-342900" lvl="0" marL="457200" marR="0" rtl="0" algn="l">
              <a:lnSpc>
                <a:spcPct val="100000"/>
              </a:lnSpc>
              <a:spcBef>
                <a:spcPts val="0"/>
              </a:spcBef>
              <a:spcAft>
                <a:spcPts val="0"/>
              </a:spcAft>
              <a:buSzPts val="1800"/>
              <a:buFont typeface="Helvetica Neue Light"/>
              <a:buChar char="●"/>
            </a:pPr>
            <a:r>
              <a:rPr b="0" i="0" lang="en-US" sz="1800" u="none" cap="none" strike="noStrike">
                <a:solidFill>
                  <a:srgbClr val="000000"/>
                </a:solidFill>
                <a:latin typeface="Helvetica Neue Light"/>
                <a:ea typeface="Helvetica Neue Light"/>
                <a:cs typeface="Helvetica Neue Light"/>
                <a:sym typeface="Helvetica Neue Light"/>
              </a:rPr>
              <a:t>Earned </a:t>
            </a:r>
            <a:r>
              <a:rPr lang="en-US" sz="1800">
                <a:latin typeface="Helvetica Neue Light"/>
                <a:ea typeface="Helvetica Neue Light"/>
                <a:cs typeface="Helvetica Neue Light"/>
                <a:sym typeface="Helvetica Neue Light"/>
              </a:rPr>
              <a:t>DBA</a:t>
            </a:r>
            <a:r>
              <a:rPr b="0" i="0" lang="en-US" sz="1800" u="none" cap="none" strike="noStrike">
                <a:solidFill>
                  <a:srgbClr val="000000"/>
                </a:solidFill>
                <a:latin typeface="Helvetica Neue Light"/>
                <a:ea typeface="Helvetica Neue Light"/>
                <a:cs typeface="Helvetica Neue Light"/>
                <a:sym typeface="Helvetica Neue Light"/>
              </a:rPr>
              <a:t>, M</a:t>
            </a:r>
            <a:r>
              <a:rPr lang="en-US" sz="1800">
                <a:latin typeface="Helvetica Neue Light"/>
                <a:ea typeface="Helvetica Neue Light"/>
                <a:cs typeface="Helvetica Neue Light"/>
                <a:sym typeface="Helvetica Neue Light"/>
              </a:rPr>
              <a:t>BA, BA</a:t>
            </a:r>
            <a:r>
              <a:rPr b="0" i="0" lang="en-US" sz="1800" u="none" cap="none" strike="noStrike">
                <a:solidFill>
                  <a:srgbClr val="000000"/>
                </a:solidFill>
                <a:latin typeface="Helvetica Neue Light"/>
                <a:ea typeface="Helvetica Neue Light"/>
                <a:cs typeface="Helvetica Neue Light"/>
                <a:sym typeface="Helvetica Neue Light"/>
              </a:rPr>
              <a:t> from Harvard</a:t>
            </a:r>
            <a:endParaRPr b="0" i="0" sz="1800" u="none" cap="none" strike="noStrike">
              <a:solidFill>
                <a:srgbClr val="000000"/>
              </a:solidFill>
              <a:latin typeface="Helvetica Neue Light"/>
              <a:ea typeface="Helvetica Neue Light"/>
              <a:cs typeface="Helvetica Neue Light"/>
              <a:sym typeface="Helvetica Neue Light"/>
            </a:endParaRPr>
          </a:p>
          <a:p>
            <a:pPr indent="-342900" lvl="0" marL="457200" marR="0" rtl="0" algn="l">
              <a:lnSpc>
                <a:spcPct val="100000"/>
              </a:lnSpc>
              <a:spcBef>
                <a:spcPts val="0"/>
              </a:spcBef>
              <a:spcAft>
                <a:spcPts val="0"/>
              </a:spcAft>
              <a:buSzPts val="1800"/>
              <a:buFont typeface="Helvetica Neue Light"/>
              <a:buChar char="●"/>
            </a:pPr>
            <a:r>
              <a:rPr lang="en-US" sz="1800">
                <a:latin typeface="Helvetica Neue Light"/>
                <a:ea typeface="Helvetica Neue Light"/>
                <a:cs typeface="Helvetica Neue Light"/>
                <a:sym typeface="Helvetica Neue Light"/>
              </a:rPr>
              <a:t>Speaker, writer, researcher, consultant, coach</a:t>
            </a:r>
            <a:endParaRPr sz="1800">
              <a:latin typeface="Helvetica Neue Light"/>
              <a:ea typeface="Helvetica Neue Light"/>
              <a:cs typeface="Helvetica Neue Light"/>
              <a:sym typeface="Helvetica Neue Light"/>
            </a:endParaRPr>
          </a:p>
          <a:p>
            <a:pPr indent="0" lvl="0" marL="457200" marR="0" rtl="0" algn="l">
              <a:lnSpc>
                <a:spcPct val="100000"/>
              </a:lnSpc>
              <a:spcBef>
                <a:spcPts val="0"/>
              </a:spcBef>
              <a:spcAft>
                <a:spcPts val="0"/>
              </a:spcAft>
              <a:buNone/>
            </a:pPr>
            <a:r>
              <a:t/>
            </a:r>
            <a:endParaRPr sz="1800">
              <a:latin typeface="Helvetica Neue Light"/>
              <a:ea typeface="Helvetica Neue Light"/>
              <a:cs typeface="Helvetica Neue Light"/>
              <a:sym typeface="Helvetica Neue Light"/>
            </a:endParaRPr>
          </a:p>
          <a:p>
            <a:pPr indent="0" lvl="0" marL="0" marR="0" rtl="0" algn="l">
              <a:lnSpc>
                <a:spcPct val="100000"/>
              </a:lnSpc>
              <a:spcBef>
                <a:spcPts val="0"/>
              </a:spcBef>
              <a:spcAft>
                <a:spcPts val="0"/>
              </a:spcAft>
              <a:buClr>
                <a:srgbClr val="000000"/>
              </a:buClr>
              <a:buSzPts val="1400"/>
              <a:buFont typeface="Arial"/>
              <a:buNone/>
            </a:pPr>
            <a:r>
              <a:rPr lang="en-US" sz="2100" u="sng">
                <a:solidFill>
                  <a:schemeClr val="hlink"/>
                </a:solidFill>
                <a:latin typeface="Helvetica Neue Light"/>
                <a:ea typeface="Helvetica Neue Light"/>
                <a:cs typeface="Helvetica Neue Light"/>
                <a:sym typeface="Helvetica Neue Light"/>
                <a:hlinkClick r:id="rId3"/>
              </a:rPr>
              <a:t>john@gaiinsights.com</a:t>
            </a:r>
            <a:endParaRPr sz="2100">
              <a:latin typeface="Helvetica Neue Light"/>
              <a:ea typeface="Helvetica Neue Light"/>
              <a:cs typeface="Helvetica Neue Light"/>
              <a:sym typeface="Helvetica Neue Light"/>
            </a:endParaRPr>
          </a:p>
          <a:p>
            <a:pPr indent="0" lvl="0" marL="0" marR="0" rtl="0" algn="l">
              <a:lnSpc>
                <a:spcPct val="100000"/>
              </a:lnSpc>
              <a:spcBef>
                <a:spcPts val="0"/>
              </a:spcBef>
              <a:spcAft>
                <a:spcPts val="0"/>
              </a:spcAft>
              <a:buClr>
                <a:srgbClr val="000000"/>
              </a:buClr>
              <a:buSzPts val="1400"/>
              <a:buFont typeface="Arial"/>
              <a:buNone/>
            </a:pPr>
            <a:r>
              <a:t/>
            </a:r>
            <a:endParaRPr b="0" i="0" sz="2100" u="none" cap="none" strike="noStrike">
              <a:solidFill>
                <a:srgbClr val="000000"/>
              </a:solidFill>
              <a:latin typeface="Helvetica Neue Light"/>
              <a:ea typeface="Helvetica Neue Light"/>
              <a:cs typeface="Helvetica Neue Light"/>
              <a:sym typeface="Helvetica Neue Light"/>
            </a:endParaRPr>
          </a:p>
        </p:txBody>
      </p:sp>
      <p:sp>
        <p:nvSpPr>
          <p:cNvPr id="396" name="Google Shape;396;p52"/>
          <p:cNvSpPr txBox="1"/>
          <p:nvPr/>
        </p:nvSpPr>
        <p:spPr>
          <a:xfrm>
            <a:off x="1757950" y="5362425"/>
            <a:ext cx="9306300" cy="52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Helvetica Neue"/>
              <a:ea typeface="Helvetica Neue"/>
              <a:cs typeface="Helvetica Neue"/>
              <a:sym typeface="Helvetica Neue"/>
            </a:endParaRPr>
          </a:p>
        </p:txBody>
      </p:sp>
      <p:pic>
        <p:nvPicPr>
          <p:cNvPr id="397" name="Google Shape;397;p52"/>
          <p:cNvPicPr preferRelativeResize="0"/>
          <p:nvPr/>
        </p:nvPicPr>
        <p:blipFill rotWithShape="1">
          <a:blip r:embed="rId4">
            <a:alphaModFix/>
          </a:blip>
          <a:srcRect b="8842" l="0" r="724" t="0"/>
          <a:stretch/>
        </p:blipFill>
        <p:spPr>
          <a:xfrm>
            <a:off x="938602" y="2301701"/>
            <a:ext cx="3393300" cy="3276300"/>
          </a:xfrm>
          <a:prstGeom prst="snip2DiagRect">
            <a:avLst>
              <a:gd fmla="val 0" name="adj1"/>
              <a:gd fmla="val 11681" name="adj2"/>
            </a:avLst>
          </a:prstGeom>
          <a:noFill/>
          <a:ln>
            <a:noFill/>
          </a:ln>
        </p:spPr>
      </p:pic>
      <p:sp>
        <p:nvSpPr>
          <p:cNvPr id="398" name="Google Shape;398;p52"/>
          <p:cNvSpPr txBox="1"/>
          <p:nvPr/>
        </p:nvSpPr>
        <p:spPr>
          <a:xfrm>
            <a:off x="8070650" y="1650100"/>
            <a:ext cx="3829500" cy="457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US" sz="2100">
                <a:latin typeface="Helvetica Neue Light"/>
                <a:ea typeface="Helvetica Neue Light"/>
                <a:cs typeface="Helvetica Neue Light"/>
                <a:sym typeface="Helvetica Neue Light"/>
              </a:rPr>
              <a:t>GAI Insights</a:t>
            </a:r>
            <a:endParaRPr b="1" i="0" sz="2100" u="none" cap="none" strike="noStrike">
              <a:solidFill>
                <a:srgbClr val="000000"/>
              </a:solidFill>
              <a:latin typeface="Helvetica Neue Light"/>
              <a:ea typeface="Helvetica Neue Light"/>
              <a:cs typeface="Helvetica Neue Light"/>
              <a:sym typeface="Helvetica Neue Light"/>
            </a:endParaRPr>
          </a:p>
          <a:p>
            <a:pPr indent="0" lvl="0" marL="0" marR="0" rtl="0" algn="l">
              <a:lnSpc>
                <a:spcPct val="100000"/>
              </a:lnSpc>
              <a:spcBef>
                <a:spcPts val="0"/>
              </a:spcBef>
              <a:spcAft>
                <a:spcPts val="0"/>
              </a:spcAft>
              <a:buClr>
                <a:srgbClr val="000000"/>
              </a:buClr>
              <a:buSzPts val="1400"/>
              <a:buFont typeface="Arial"/>
              <a:buNone/>
            </a:pPr>
            <a:r>
              <a:t/>
            </a:r>
            <a:endParaRPr b="0" i="0" sz="2100" u="none" cap="none" strike="noStrike">
              <a:solidFill>
                <a:srgbClr val="000000"/>
              </a:solidFill>
              <a:latin typeface="Helvetica Neue Light"/>
              <a:ea typeface="Helvetica Neue Light"/>
              <a:cs typeface="Helvetica Neue Light"/>
              <a:sym typeface="Helvetica Neue Light"/>
            </a:endParaRPr>
          </a:p>
          <a:p>
            <a:pPr indent="-342900" lvl="0" marL="457200" marR="0" rtl="0" algn="l">
              <a:lnSpc>
                <a:spcPct val="100000"/>
              </a:lnSpc>
              <a:spcBef>
                <a:spcPts val="0"/>
              </a:spcBef>
              <a:spcAft>
                <a:spcPts val="0"/>
              </a:spcAft>
              <a:buSzPts val="1800"/>
              <a:buFont typeface="Helvetica Neue Light"/>
              <a:buChar char="●"/>
            </a:pPr>
            <a:r>
              <a:rPr lang="en-US" sz="1800">
                <a:latin typeface="Helvetica Neue Light"/>
                <a:ea typeface="Helvetica Neue Light"/>
                <a:cs typeface="Helvetica Neue Light"/>
                <a:sym typeface="Helvetica Neue Light"/>
              </a:rPr>
              <a:t>GenAI/</a:t>
            </a:r>
            <a:r>
              <a:rPr lang="en-US" sz="1800">
                <a:latin typeface="Helvetica Neue Light"/>
                <a:ea typeface="Helvetica Neue Light"/>
                <a:cs typeface="Helvetica Neue Light"/>
                <a:sym typeface="Helvetica Neue Light"/>
              </a:rPr>
              <a:t>AI enablement firm</a:t>
            </a:r>
            <a:endParaRPr sz="1800">
              <a:latin typeface="Helvetica Neue Light"/>
              <a:ea typeface="Helvetica Neue Light"/>
              <a:cs typeface="Helvetica Neue Light"/>
              <a:sym typeface="Helvetica Neue Light"/>
            </a:endParaRPr>
          </a:p>
          <a:p>
            <a:pPr indent="-342900" lvl="0" marL="457200" marR="0" rtl="0" algn="l">
              <a:lnSpc>
                <a:spcPct val="100000"/>
              </a:lnSpc>
              <a:spcBef>
                <a:spcPts val="0"/>
              </a:spcBef>
              <a:spcAft>
                <a:spcPts val="0"/>
              </a:spcAft>
              <a:buSzPts val="1800"/>
              <a:buFont typeface="Helvetica Neue Light"/>
              <a:buChar char="●"/>
            </a:pPr>
            <a:r>
              <a:rPr lang="en-US" sz="1800">
                <a:latin typeface="Helvetica Neue Light"/>
                <a:ea typeface="Helvetica Neue Light"/>
                <a:cs typeface="Helvetica Neue Light"/>
                <a:sym typeface="Helvetica Neue Light"/>
              </a:rPr>
              <a:t>Serve the enterprise AI leader</a:t>
            </a:r>
            <a:endParaRPr sz="1800">
              <a:latin typeface="Helvetica Neue Light"/>
              <a:ea typeface="Helvetica Neue Light"/>
              <a:cs typeface="Helvetica Neue Light"/>
              <a:sym typeface="Helvetica Neue Light"/>
            </a:endParaRPr>
          </a:p>
          <a:p>
            <a:pPr indent="-342900" lvl="0" marL="457200" marR="0" rtl="0" algn="l">
              <a:lnSpc>
                <a:spcPct val="100000"/>
              </a:lnSpc>
              <a:spcBef>
                <a:spcPts val="0"/>
              </a:spcBef>
              <a:spcAft>
                <a:spcPts val="0"/>
              </a:spcAft>
              <a:buSzPts val="1800"/>
              <a:buFont typeface="Helvetica Neue Light"/>
              <a:buChar char="●"/>
            </a:pPr>
            <a:r>
              <a:rPr lang="en-US" sz="1800">
                <a:latin typeface="Helvetica Neue Light"/>
                <a:ea typeface="Helvetica Neue Light"/>
                <a:cs typeface="Helvetica Neue Light"/>
                <a:sym typeface="Helvetica Neue Light"/>
              </a:rPr>
              <a:t>Key services:</a:t>
            </a:r>
            <a:endParaRPr sz="1800">
              <a:latin typeface="Helvetica Neue Light"/>
              <a:ea typeface="Helvetica Neue Light"/>
              <a:cs typeface="Helvetica Neue Light"/>
              <a:sym typeface="Helvetica Neue Light"/>
            </a:endParaRPr>
          </a:p>
          <a:p>
            <a:pPr indent="-342900" lvl="1" marL="914400" marR="0" rtl="0" algn="l">
              <a:lnSpc>
                <a:spcPct val="100000"/>
              </a:lnSpc>
              <a:spcBef>
                <a:spcPts val="0"/>
              </a:spcBef>
              <a:spcAft>
                <a:spcPts val="0"/>
              </a:spcAft>
              <a:buSzPts val="1800"/>
              <a:buFont typeface="Helvetica Neue Light"/>
              <a:buChar char="○"/>
            </a:pPr>
            <a:r>
              <a:rPr lang="en-US" sz="1800">
                <a:latin typeface="Helvetica Neue Light"/>
                <a:ea typeface="Helvetica Neue Light"/>
                <a:cs typeface="Helvetica Neue Light"/>
                <a:sym typeface="Helvetica Neue Light"/>
              </a:rPr>
              <a:t>Research</a:t>
            </a:r>
            <a:endParaRPr sz="1800">
              <a:latin typeface="Helvetica Neue Light"/>
              <a:ea typeface="Helvetica Neue Light"/>
              <a:cs typeface="Helvetica Neue Light"/>
              <a:sym typeface="Helvetica Neue Light"/>
            </a:endParaRPr>
          </a:p>
          <a:p>
            <a:pPr indent="-342900" lvl="1" marL="914400" marR="0" rtl="0" algn="l">
              <a:lnSpc>
                <a:spcPct val="100000"/>
              </a:lnSpc>
              <a:spcBef>
                <a:spcPts val="0"/>
              </a:spcBef>
              <a:spcAft>
                <a:spcPts val="0"/>
              </a:spcAft>
              <a:buSzPts val="1800"/>
              <a:buFont typeface="Helvetica Neue Light"/>
              <a:buChar char="○"/>
            </a:pPr>
            <a:r>
              <a:rPr lang="en-US" sz="1800">
                <a:latin typeface="Helvetica Neue Light"/>
                <a:ea typeface="Helvetica Neue Light"/>
                <a:cs typeface="Helvetica Neue Light"/>
                <a:sym typeface="Helvetica Neue Light"/>
              </a:rPr>
              <a:t>Speeches</a:t>
            </a:r>
            <a:endParaRPr sz="1800">
              <a:latin typeface="Helvetica Neue Light"/>
              <a:ea typeface="Helvetica Neue Light"/>
              <a:cs typeface="Helvetica Neue Light"/>
              <a:sym typeface="Helvetica Neue Light"/>
            </a:endParaRPr>
          </a:p>
          <a:p>
            <a:pPr indent="-342900" lvl="1" marL="914400" marR="0" rtl="0" algn="l">
              <a:lnSpc>
                <a:spcPct val="100000"/>
              </a:lnSpc>
              <a:spcBef>
                <a:spcPts val="0"/>
              </a:spcBef>
              <a:spcAft>
                <a:spcPts val="0"/>
              </a:spcAft>
              <a:buSzPts val="1800"/>
              <a:buFont typeface="Helvetica Neue Light"/>
              <a:buChar char="○"/>
            </a:pPr>
            <a:r>
              <a:rPr lang="en-US" sz="1800">
                <a:latin typeface="Helvetica Neue Light"/>
                <a:ea typeface="Helvetica Neue Light"/>
                <a:cs typeface="Helvetica Neue Light"/>
                <a:sym typeface="Helvetica Neue Light"/>
              </a:rPr>
              <a:t>Best practices</a:t>
            </a:r>
            <a:endParaRPr sz="1800">
              <a:latin typeface="Helvetica Neue Light"/>
              <a:ea typeface="Helvetica Neue Light"/>
              <a:cs typeface="Helvetica Neue Light"/>
              <a:sym typeface="Helvetica Neue Light"/>
            </a:endParaRPr>
          </a:p>
          <a:p>
            <a:pPr indent="-342900" lvl="1" marL="914400" marR="0" rtl="0" algn="l">
              <a:lnSpc>
                <a:spcPct val="100000"/>
              </a:lnSpc>
              <a:spcBef>
                <a:spcPts val="0"/>
              </a:spcBef>
              <a:spcAft>
                <a:spcPts val="0"/>
              </a:spcAft>
              <a:buSzPts val="1800"/>
              <a:buFont typeface="Helvetica Neue Light"/>
              <a:buChar char="○"/>
            </a:pPr>
            <a:r>
              <a:rPr lang="en-US" sz="1800">
                <a:latin typeface="Helvetica Neue Light"/>
                <a:ea typeface="Helvetica Neue Light"/>
                <a:cs typeface="Helvetica Neue Light"/>
                <a:sym typeface="Helvetica Neue Light"/>
              </a:rPr>
              <a:t>AI/GenAI strategy</a:t>
            </a:r>
            <a:endParaRPr sz="1800">
              <a:latin typeface="Helvetica Neue Light"/>
              <a:ea typeface="Helvetica Neue Light"/>
              <a:cs typeface="Helvetica Neue Light"/>
              <a:sym typeface="Helvetica Neue Light"/>
            </a:endParaRPr>
          </a:p>
          <a:p>
            <a:pPr indent="-342900" lvl="1" marL="914400" marR="0" rtl="0" algn="l">
              <a:lnSpc>
                <a:spcPct val="100000"/>
              </a:lnSpc>
              <a:spcBef>
                <a:spcPts val="0"/>
              </a:spcBef>
              <a:spcAft>
                <a:spcPts val="0"/>
              </a:spcAft>
              <a:buSzPts val="1800"/>
              <a:buFont typeface="Helvetica Neue Light"/>
              <a:buChar char="○"/>
            </a:pPr>
            <a:r>
              <a:rPr lang="en-US" sz="1800">
                <a:latin typeface="Helvetica Neue Light"/>
                <a:ea typeface="Helvetica Neue Light"/>
                <a:cs typeface="Helvetica Neue Light"/>
                <a:sym typeface="Helvetica Neue Light"/>
              </a:rPr>
              <a:t>Executive briefings</a:t>
            </a:r>
            <a:endParaRPr sz="1800">
              <a:latin typeface="Helvetica Neue Light"/>
              <a:ea typeface="Helvetica Neue Light"/>
              <a:cs typeface="Helvetica Neue Light"/>
              <a:sym typeface="Helvetica Neue Light"/>
            </a:endParaRPr>
          </a:p>
          <a:p>
            <a:pPr indent="-342900" lvl="1" marL="914400" marR="0" rtl="0" algn="l">
              <a:lnSpc>
                <a:spcPct val="100000"/>
              </a:lnSpc>
              <a:spcBef>
                <a:spcPts val="0"/>
              </a:spcBef>
              <a:spcAft>
                <a:spcPts val="0"/>
              </a:spcAft>
              <a:buSzPts val="1800"/>
              <a:buFont typeface="Helvetica Neue Light"/>
              <a:buChar char="○"/>
            </a:pPr>
            <a:r>
              <a:rPr lang="en-US" sz="1800">
                <a:latin typeface="Helvetica Neue Light"/>
                <a:ea typeface="Helvetica Neue Light"/>
                <a:cs typeface="Helvetica Neue Light"/>
                <a:sym typeface="Helvetica Neue Light"/>
              </a:rPr>
              <a:t>Training</a:t>
            </a:r>
            <a:endParaRPr sz="1800">
              <a:latin typeface="Helvetica Neue Light"/>
              <a:ea typeface="Helvetica Neue Light"/>
              <a:cs typeface="Helvetica Neue Light"/>
              <a:sym typeface="Helvetica Neue Light"/>
            </a:endParaRPr>
          </a:p>
          <a:p>
            <a:pPr indent="-342900" lvl="1" marL="914400" marR="0" rtl="0" algn="l">
              <a:lnSpc>
                <a:spcPct val="100000"/>
              </a:lnSpc>
              <a:spcBef>
                <a:spcPts val="0"/>
              </a:spcBef>
              <a:spcAft>
                <a:spcPts val="0"/>
              </a:spcAft>
              <a:buSzPts val="1800"/>
              <a:buFont typeface="Helvetica Neue Light"/>
              <a:buChar char="○"/>
            </a:pPr>
            <a:r>
              <a:rPr lang="en-US" sz="1800">
                <a:latin typeface="Helvetica Neue Light"/>
                <a:ea typeface="Helvetica Neue Light"/>
                <a:cs typeface="Helvetica Neue Light"/>
                <a:sym typeface="Helvetica Neue Light"/>
              </a:rPr>
              <a:t>Learning labs</a:t>
            </a:r>
            <a:endParaRPr sz="1800">
              <a:latin typeface="Helvetica Neue Light"/>
              <a:ea typeface="Helvetica Neue Light"/>
              <a:cs typeface="Helvetica Neue Light"/>
              <a:sym typeface="Helvetica Neue Light"/>
            </a:endParaRPr>
          </a:p>
          <a:p>
            <a:pPr indent="-342900" lvl="1" marL="914400" marR="0" rtl="0" algn="l">
              <a:lnSpc>
                <a:spcPct val="100000"/>
              </a:lnSpc>
              <a:spcBef>
                <a:spcPts val="0"/>
              </a:spcBef>
              <a:spcAft>
                <a:spcPts val="0"/>
              </a:spcAft>
              <a:buSzPts val="1800"/>
              <a:buFont typeface="Helvetica Neue Light"/>
              <a:buChar char="○"/>
            </a:pPr>
            <a:r>
              <a:rPr lang="en-US" sz="1800">
                <a:latin typeface="Helvetica Neue Light"/>
                <a:ea typeface="Helvetica Neue Light"/>
                <a:cs typeface="Helvetica Neue Light"/>
                <a:sym typeface="Helvetica Neue Light"/>
              </a:rPr>
              <a:t>Prototypes</a:t>
            </a:r>
            <a:endParaRPr sz="1800">
              <a:latin typeface="Helvetica Neue Light"/>
              <a:ea typeface="Helvetica Neue Light"/>
              <a:cs typeface="Helvetica Neue Light"/>
              <a:sym typeface="Helvetica Neue Light"/>
            </a:endParaRPr>
          </a:p>
          <a:p>
            <a:pPr indent="-342900" lvl="1" marL="914400" marR="0" rtl="0" algn="l">
              <a:lnSpc>
                <a:spcPct val="100000"/>
              </a:lnSpc>
              <a:spcBef>
                <a:spcPts val="0"/>
              </a:spcBef>
              <a:spcAft>
                <a:spcPts val="0"/>
              </a:spcAft>
              <a:buSzPts val="1800"/>
              <a:buFont typeface="Helvetica Neue Light"/>
              <a:buChar char="○"/>
            </a:pPr>
            <a:r>
              <a:rPr lang="en-US" sz="1800">
                <a:latin typeface="Helvetica Neue Light"/>
                <a:ea typeface="Helvetica Neue Light"/>
                <a:cs typeface="Helvetica Neue Light"/>
                <a:sym typeface="Helvetica Neue Light"/>
              </a:rPr>
              <a:t>Learning Community</a:t>
            </a:r>
            <a:endParaRPr sz="1800">
              <a:latin typeface="Helvetica Neue Light"/>
              <a:ea typeface="Helvetica Neue Light"/>
              <a:cs typeface="Helvetica Neue Light"/>
              <a:sym typeface="Helvetica Neue Light"/>
            </a:endParaRPr>
          </a:p>
          <a:p>
            <a:pPr indent="0" lvl="0" marL="0" marR="0" rtl="0" algn="l">
              <a:lnSpc>
                <a:spcPct val="100000"/>
              </a:lnSpc>
              <a:spcBef>
                <a:spcPts val="0"/>
              </a:spcBef>
              <a:spcAft>
                <a:spcPts val="0"/>
              </a:spcAft>
              <a:buClr>
                <a:srgbClr val="000000"/>
              </a:buClr>
              <a:buSzPts val="1400"/>
              <a:buFont typeface="Arial"/>
              <a:buNone/>
            </a:pPr>
            <a:r>
              <a:t/>
            </a:r>
            <a:endParaRPr sz="1800">
              <a:latin typeface="Helvetica Neue Light"/>
              <a:ea typeface="Helvetica Neue Light"/>
              <a:cs typeface="Helvetica Neue Light"/>
              <a:sym typeface="Helvetica Neue Light"/>
            </a:endParaRPr>
          </a:p>
          <a:p>
            <a:pPr indent="0" lvl="0" marL="0" marR="0" rtl="0" algn="l">
              <a:lnSpc>
                <a:spcPct val="100000"/>
              </a:lnSpc>
              <a:spcBef>
                <a:spcPts val="0"/>
              </a:spcBef>
              <a:spcAft>
                <a:spcPts val="0"/>
              </a:spcAft>
              <a:buClr>
                <a:srgbClr val="000000"/>
              </a:buClr>
              <a:buSzPts val="1400"/>
              <a:buFont typeface="Arial"/>
              <a:buNone/>
            </a:pPr>
            <a:r>
              <a:rPr lang="en-US" sz="2100" u="sng">
                <a:solidFill>
                  <a:schemeClr val="hlink"/>
                </a:solidFill>
                <a:latin typeface="Helvetica Neue Light"/>
                <a:ea typeface="Helvetica Neue Light"/>
                <a:cs typeface="Helvetica Neue Light"/>
                <a:sym typeface="Helvetica Neue Light"/>
                <a:hlinkClick r:id="rId5"/>
              </a:rPr>
              <a:t>www.gaiinsights.com</a:t>
            </a:r>
            <a:r>
              <a:rPr lang="en-US" sz="2100">
                <a:latin typeface="Helvetica Neue Light"/>
                <a:ea typeface="Helvetica Neue Light"/>
                <a:cs typeface="Helvetica Neue Light"/>
                <a:sym typeface="Helvetica Neue Light"/>
              </a:rPr>
              <a:t> </a:t>
            </a:r>
            <a:endParaRPr sz="2100">
              <a:latin typeface="Helvetica Neue Light"/>
              <a:ea typeface="Helvetica Neue Light"/>
              <a:cs typeface="Helvetica Neue Light"/>
              <a:sym typeface="Helvetica Neue Light"/>
            </a:endParaRPr>
          </a:p>
          <a:p>
            <a:pPr indent="0" lvl="0" marL="0" marR="0" rtl="0" algn="l">
              <a:lnSpc>
                <a:spcPct val="100000"/>
              </a:lnSpc>
              <a:spcBef>
                <a:spcPts val="0"/>
              </a:spcBef>
              <a:spcAft>
                <a:spcPts val="0"/>
              </a:spcAft>
              <a:buClr>
                <a:srgbClr val="000000"/>
              </a:buClr>
              <a:buSzPts val="1400"/>
              <a:buFont typeface="Arial"/>
              <a:buNone/>
            </a:pPr>
            <a:r>
              <a:t/>
            </a:r>
            <a:endParaRPr b="0" i="0" sz="21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53"/>
          <p:cNvSpPr txBox="1"/>
          <p:nvPr>
            <p:ph type="title"/>
          </p:nvPr>
        </p:nvSpPr>
        <p:spPr>
          <a:xfrm>
            <a:off x="548640" y="365125"/>
            <a:ext cx="10515600" cy="10059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Taylor: The most influential modern thinker…</a:t>
            </a:r>
            <a:endParaRPr/>
          </a:p>
        </p:txBody>
      </p:sp>
      <p:sp>
        <p:nvSpPr>
          <p:cNvPr id="404" name="Google Shape;404;p53"/>
          <p:cNvSpPr txBox="1"/>
          <p:nvPr/>
        </p:nvSpPr>
        <p:spPr>
          <a:xfrm>
            <a:off x="320050" y="6217925"/>
            <a:ext cx="60351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800"/>
              <a:t>https://transportgeography.org/contents/chapter1/the-setting-of-global-transportation-systems/ford-cost-production-1908-1924/#:~:text=When%20the%20Ford%20Model%20T,total%20of%2016.5%20million%20units.</a:t>
            </a:r>
            <a:endParaRPr sz="800"/>
          </a:p>
        </p:txBody>
      </p:sp>
      <p:pic>
        <p:nvPicPr>
          <p:cNvPr id="405" name="Google Shape;405;p53"/>
          <p:cNvPicPr preferRelativeResize="0"/>
          <p:nvPr/>
        </p:nvPicPr>
        <p:blipFill>
          <a:blip r:embed="rId3">
            <a:alphaModFix/>
          </a:blip>
          <a:stretch>
            <a:fillRect/>
          </a:stretch>
        </p:blipFill>
        <p:spPr>
          <a:xfrm>
            <a:off x="6385525" y="1822425"/>
            <a:ext cx="4395500" cy="4395500"/>
          </a:xfrm>
          <a:prstGeom prst="rect">
            <a:avLst/>
          </a:prstGeom>
          <a:noFill/>
          <a:ln>
            <a:noFill/>
          </a:ln>
        </p:spPr>
      </p:pic>
      <p:sp>
        <p:nvSpPr>
          <p:cNvPr id="406" name="Google Shape;406;p53"/>
          <p:cNvSpPr txBox="1"/>
          <p:nvPr/>
        </p:nvSpPr>
        <p:spPr>
          <a:xfrm>
            <a:off x="320050" y="1660575"/>
            <a:ext cx="5730300" cy="449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rgbClr val="202122"/>
                </a:solidFill>
                <a:highlight>
                  <a:srgbClr val="F9F9F9"/>
                </a:highlight>
              </a:rPr>
              <a:t>Darwin, Marx, and Freud make up the trinity often cited as the "makers of the modern world." </a:t>
            </a:r>
            <a:r>
              <a:rPr b="1" lang="en-US" sz="2000">
                <a:solidFill>
                  <a:srgbClr val="202122"/>
                </a:solidFill>
                <a:highlight>
                  <a:srgbClr val="F9F9F9"/>
                </a:highlight>
              </a:rPr>
              <a:t>Marx would be taken out and replaced by Taylor if there were any justice</a:t>
            </a:r>
            <a:r>
              <a:rPr lang="en-US" sz="2000">
                <a:solidFill>
                  <a:srgbClr val="202122"/>
                </a:solidFill>
                <a:highlight>
                  <a:srgbClr val="F9F9F9"/>
                </a:highlight>
              </a:rPr>
              <a:t>... For hundreds of years there had been no increase in the ability of workers to turn out goods or to move goods... When Taylor started propounding his principles, nine out of every 10 working people did manual work, making or moving things, whether in manufacturing, farming, mining, or transportation... By 2010 it will constitute no more than one-tenth...-- </a:t>
            </a:r>
            <a:r>
              <a:rPr lang="en-US" sz="2000">
                <a:solidFill>
                  <a:srgbClr val="3366CC"/>
                </a:solidFill>
                <a:highlight>
                  <a:srgbClr val="F9F9F9"/>
                </a:highlight>
                <a:uFill>
                  <a:noFill/>
                </a:uFill>
                <a:hlinkClick r:id="rId4">
                  <a:extLst>
                    <a:ext uri="{A12FA001-AC4F-418D-AE19-62706E023703}">
                      <ahyp:hlinkClr val="tx"/>
                    </a:ext>
                  </a:extLst>
                </a:hlinkClick>
              </a:rPr>
              <a:t>Peter Drucker</a:t>
            </a:r>
            <a:r>
              <a:rPr lang="en-US" sz="2000">
                <a:solidFill>
                  <a:srgbClr val="202122"/>
                </a:solidFill>
                <a:highlight>
                  <a:srgbClr val="F9F9F9"/>
                </a:highlight>
              </a:rPr>
              <a:t>, </a:t>
            </a:r>
            <a:r>
              <a:rPr i="1" lang="en-US" sz="2000">
                <a:solidFill>
                  <a:srgbClr val="202122"/>
                </a:solidFill>
                <a:highlight>
                  <a:srgbClr val="F9F9F9"/>
                </a:highlight>
              </a:rPr>
              <a:t>The Rise of the Knowledge Society</a:t>
            </a:r>
            <a:r>
              <a:rPr lang="en-US" sz="2000">
                <a:solidFill>
                  <a:srgbClr val="202122"/>
                </a:solidFill>
                <a:highlight>
                  <a:srgbClr val="F9F9F9"/>
                </a:highlight>
              </a:rPr>
              <a:t> Wilson Quarterly (Spring 1993) p.63-65</a:t>
            </a:r>
            <a:endParaRPr sz="3100">
              <a:solidFill>
                <a:schemeClr val="dk1"/>
              </a:solidFill>
              <a:latin typeface="Helvetica Neue Light"/>
              <a:ea typeface="Helvetica Neue Light"/>
              <a:cs typeface="Helvetica Neue Light"/>
              <a:sym typeface="Helvetica Neue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4"/>
          <p:cNvSpPr txBox="1"/>
          <p:nvPr>
            <p:ph type="title"/>
          </p:nvPr>
        </p:nvSpPr>
        <p:spPr>
          <a:xfrm>
            <a:off x="548640" y="365125"/>
            <a:ext cx="10515600" cy="10059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Management =  Knowledge Management</a:t>
            </a:r>
            <a:endParaRPr/>
          </a:p>
        </p:txBody>
      </p:sp>
      <p:pic>
        <p:nvPicPr>
          <p:cNvPr id="412" name="Google Shape;412;p54"/>
          <p:cNvPicPr preferRelativeResize="0"/>
          <p:nvPr/>
        </p:nvPicPr>
        <p:blipFill>
          <a:blip r:embed="rId3">
            <a:alphaModFix/>
          </a:blip>
          <a:stretch>
            <a:fillRect/>
          </a:stretch>
        </p:blipFill>
        <p:spPr>
          <a:xfrm>
            <a:off x="2057375" y="1538675"/>
            <a:ext cx="7051125" cy="5182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55"/>
          <p:cNvSpPr txBox="1"/>
          <p:nvPr>
            <p:ph type="title"/>
          </p:nvPr>
        </p:nvSpPr>
        <p:spPr>
          <a:xfrm>
            <a:off x="548640" y="365125"/>
            <a:ext cx="10515600" cy="1005900"/>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SzPts val="1800"/>
              <a:buNone/>
            </a:pPr>
            <a:r>
              <a:rPr lang="en-US"/>
              <a:t>GenAI Drives New Knowledge Economics</a:t>
            </a:r>
            <a:endParaRPr/>
          </a:p>
        </p:txBody>
      </p:sp>
      <p:sp>
        <p:nvSpPr>
          <p:cNvPr id="418" name="Google Shape;418;p55"/>
          <p:cNvSpPr txBox="1"/>
          <p:nvPr/>
        </p:nvSpPr>
        <p:spPr>
          <a:xfrm>
            <a:off x="4963500" y="1765088"/>
            <a:ext cx="3612300" cy="33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sng" cap="none" strike="noStrike">
                <a:solidFill>
                  <a:schemeClr val="dk1"/>
                </a:solidFill>
                <a:latin typeface="Helvetica Neue Light"/>
                <a:ea typeface="Helvetica Neue Light"/>
                <a:cs typeface="Helvetica Neue Light"/>
                <a:sym typeface="Helvetica Neue Light"/>
              </a:rPr>
              <a:t>History of Automation</a:t>
            </a:r>
            <a:endParaRPr b="0" i="0" sz="2000" u="sng" cap="none" strike="noStrike">
              <a:solidFill>
                <a:schemeClr val="dk1"/>
              </a:solidFill>
              <a:latin typeface="Helvetica Neue Light"/>
              <a:ea typeface="Helvetica Neue Light"/>
              <a:cs typeface="Helvetica Neue Light"/>
              <a:sym typeface="Helvetica Neue Light"/>
            </a:endParaRPr>
          </a:p>
        </p:txBody>
      </p:sp>
      <p:sp>
        <p:nvSpPr>
          <p:cNvPr id="419" name="Google Shape;419;p55"/>
          <p:cNvSpPr/>
          <p:nvPr/>
        </p:nvSpPr>
        <p:spPr>
          <a:xfrm>
            <a:off x="3225300" y="2498750"/>
            <a:ext cx="1738200" cy="124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Physical</a:t>
            </a:r>
            <a:endParaRPr b="1" i="0" sz="1400" u="none" cap="none" strike="noStrike">
              <a:solidFill>
                <a:srgbClr val="000000"/>
              </a:solidFill>
              <a:latin typeface="Helvetica Neue"/>
              <a:ea typeface="Helvetica Neue"/>
              <a:cs typeface="Helvetica Neue"/>
              <a:sym typeface="Helvetica Neue"/>
            </a:endParaRPr>
          </a:p>
        </p:txBody>
      </p:sp>
      <p:sp>
        <p:nvSpPr>
          <p:cNvPr id="420" name="Google Shape;420;p55"/>
          <p:cNvSpPr/>
          <p:nvPr/>
        </p:nvSpPr>
        <p:spPr>
          <a:xfrm>
            <a:off x="5727075" y="2498750"/>
            <a:ext cx="3799500" cy="407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Helvetica Neue Light"/>
                <a:ea typeface="Helvetica Neue Light"/>
                <a:cs typeface="Helvetica Neue Light"/>
                <a:sym typeface="Helvetica Neue Light"/>
              </a:rPr>
              <a:t>Information - Knowledge</a:t>
            </a:r>
            <a:endParaRPr b="0" i="0" sz="1400" u="none" cap="none" strike="noStrike">
              <a:solidFill>
                <a:srgbClr val="000000"/>
              </a:solidFill>
              <a:latin typeface="Helvetica Neue Light"/>
              <a:ea typeface="Helvetica Neue Light"/>
              <a:cs typeface="Helvetica Neue Light"/>
              <a:sym typeface="Helvetica Neue Light"/>
            </a:endParaRPr>
          </a:p>
        </p:txBody>
      </p:sp>
      <p:sp>
        <p:nvSpPr>
          <p:cNvPr id="421" name="Google Shape;421;p55"/>
          <p:cNvSpPr/>
          <p:nvPr/>
        </p:nvSpPr>
        <p:spPr>
          <a:xfrm>
            <a:off x="5727075" y="2963500"/>
            <a:ext cx="1738200" cy="730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Structured</a:t>
            </a:r>
            <a:endParaRPr b="1" i="0" sz="14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Data</a:t>
            </a:r>
            <a:endParaRPr b="1" i="0" sz="1400" u="none" cap="none" strike="noStrike">
              <a:solidFill>
                <a:srgbClr val="000000"/>
              </a:solidFill>
              <a:latin typeface="Helvetica Neue"/>
              <a:ea typeface="Helvetica Neue"/>
              <a:cs typeface="Helvetica Neue"/>
              <a:sym typeface="Helvetica Neue"/>
            </a:endParaRPr>
          </a:p>
        </p:txBody>
      </p:sp>
      <p:sp>
        <p:nvSpPr>
          <p:cNvPr id="422" name="Google Shape;422;p55"/>
          <p:cNvSpPr/>
          <p:nvPr/>
        </p:nvSpPr>
        <p:spPr>
          <a:xfrm>
            <a:off x="7679475" y="2963500"/>
            <a:ext cx="1847100" cy="730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Unstructured</a:t>
            </a:r>
            <a:endParaRPr b="1" i="0" sz="14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Data</a:t>
            </a:r>
            <a:endParaRPr b="1" i="0" sz="1400" u="none" cap="none" strike="noStrike">
              <a:solidFill>
                <a:srgbClr val="000000"/>
              </a:solidFill>
              <a:latin typeface="Helvetica Neue"/>
              <a:ea typeface="Helvetica Neue"/>
              <a:cs typeface="Helvetica Neue"/>
              <a:sym typeface="Helvetica Neue"/>
            </a:endParaRPr>
          </a:p>
        </p:txBody>
      </p:sp>
      <p:sp>
        <p:nvSpPr>
          <p:cNvPr id="423" name="Google Shape;423;p55"/>
          <p:cNvSpPr txBox="1"/>
          <p:nvPr/>
        </p:nvSpPr>
        <p:spPr>
          <a:xfrm>
            <a:off x="3395100" y="3762846"/>
            <a:ext cx="1398600" cy="33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1"/>
                </a:solidFill>
                <a:latin typeface="Helvetica Neue Light"/>
                <a:ea typeface="Helvetica Neue Light"/>
                <a:cs typeface="Helvetica Neue Light"/>
                <a:sym typeface="Helvetica Neue Light"/>
              </a:rPr>
              <a:t>125 years</a:t>
            </a:r>
            <a:endParaRPr b="0" i="0" sz="1700" u="none" cap="none" strike="noStrike">
              <a:solidFill>
                <a:schemeClr val="dk1"/>
              </a:solidFill>
              <a:latin typeface="Helvetica Neue Light"/>
              <a:ea typeface="Helvetica Neue Light"/>
              <a:cs typeface="Helvetica Neue Light"/>
              <a:sym typeface="Helvetica Neue Light"/>
            </a:endParaRPr>
          </a:p>
        </p:txBody>
      </p:sp>
      <p:sp>
        <p:nvSpPr>
          <p:cNvPr id="424" name="Google Shape;424;p55"/>
          <p:cNvSpPr txBox="1"/>
          <p:nvPr/>
        </p:nvSpPr>
        <p:spPr>
          <a:xfrm>
            <a:off x="529725" y="2877500"/>
            <a:ext cx="1917600" cy="33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1"/>
                </a:solidFill>
                <a:latin typeface="Helvetica Neue Light"/>
                <a:ea typeface="Helvetica Neue Light"/>
                <a:cs typeface="Helvetica Neue Light"/>
                <a:sym typeface="Helvetica Neue Light"/>
              </a:rPr>
              <a:t>Types of tasks</a:t>
            </a:r>
            <a:endParaRPr b="0" i="0" sz="1700" u="none" cap="none" strike="noStrike">
              <a:solidFill>
                <a:schemeClr val="dk1"/>
              </a:solidFill>
              <a:latin typeface="Helvetica Neue Light"/>
              <a:ea typeface="Helvetica Neue Light"/>
              <a:cs typeface="Helvetica Neue Light"/>
              <a:sym typeface="Helvetica Neue Light"/>
            </a:endParaRPr>
          </a:p>
        </p:txBody>
      </p:sp>
      <p:sp>
        <p:nvSpPr>
          <p:cNvPr id="425" name="Google Shape;425;p55"/>
          <p:cNvSpPr txBox="1"/>
          <p:nvPr/>
        </p:nvSpPr>
        <p:spPr>
          <a:xfrm>
            <a:off x="489000" y="3762846"/>
            <a:ext cx="2050500" cy="33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1"/>
                </a:solidFill>
                <a:latin typeface="Helvetica Neue Light"/>
                <a:ea typeface="Helvetica Neue Light"/>
                <a:cs typeface="Helvetica Neue Light"/>
                <a:sym typeface="Helvetica Neue Light"/>
              </a:rPr>
              <a:t>Years of automation</a:t>
            </a:r>
            <a:endParaRPr b="0" i="0" sz="1700" u="none" cap="none" strike="noStrike">
              <a:solidFill>
                <a:schemeClr val="dk1"/>
              </a:solidFill>
              <a:latin typeface="Helvetica Neue Light"/>
              <a:ea typeface="Helvetica Neue Light"/>
              <a:cs typeface="Helvetica Neue Light"/>
              <a:sym typeface="Helvetica Neue Light"/>
            </a:endParaRPr>
          </a:p>
        </p:txBody>
      </p:sp>
      <p:sp>
        <p:nvSpPr>
          <p:cNvPr id="426" name="Google Shape;426;p55"/>
          <p:cNvSpPr txBox="1"/>
          <p:nvPr/>
        </p:nvSpPr>
        <p:spPr>
          <a:xfrm>
            <a:off x="5926275" y="3762846"/>
            <a:ext cx="1398600" cy="33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1"/>
                </a:solidFill>
                <a:latin typeface="Helvetica Neue Light"/>
                <a:ea typeface="Helvetica Neue Light"/>
                <a:cs typeface="Helvetica Neue Light"/>
                <a:sym typeface="Helvetica Neue Light"/>
              </a:rPr>
              <a:t>60 years</a:t>
            </a:r>
            <a:endParaRPr b="0" i="0" sz="1700" u="none" cap="none" strike="noStrike">
              <a:solidFill>
                <a:schemeClr val="dk1"/>
              </a:solidFill>
              <a:latin typeface="Helvetica Neue Light"/>
              <a:ea typeface="Helvetica Neue Light"/>
              <a:cs typeface="Helvetica Neue Light"/>
              <a:sym typeface="Helvetica Neue Light"/>
            </a:endParaRPr>
          </a:p>
        </p:txBody>
      </p:sp>
      <p:sp>
        <p:nvSpPr>
          <p:cNvPr id="427" name="Google Shape;427;p55"/>
          <p:cNvSpPr txBox="1"/>
          <p:nvPr/>
        </p:nvSpPr>
        <p:spPr>
          <a:xfrm>
            <a:off x="8167400" y="3762846"/>
            <a:ext cx="795300" cy="33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1"/>
                </a:solidFill>
                <a:latin typeface="Helvetica Neue Light"/>
                <a:ea typeface="Helvetica Neue Light"/>
                <a:cs typeface="Helvetica Neue Light"/>
                <a:sym typeface="Helvetica Neue Light"/>
              </a:rPr>
              <a:t>1 year</a:t>
            </a:r>
            <a:endParaRPr b="0" i="0" sz="1700" u="none" cap="none" strike="noStrike">
              <a:solidFill>
                <a:schemeClr val="dk1"/>
              </a:solidFill>
              <a:latin typeface="Helvetica Neue Light"/>
              <a:ea typeface="Helvetica Neue Light"/>
              <a:cs typeface="Helvetica Neue Light"/>
              <a:sym typeface="Helvetica Neue Light"/>
            </a:endParaRPr>
          </a:p>
        </p:txBody>
      </p:sp>
      <p:grpSp>
        <p:nvGrpSpPr>
          <p:cNvPr id="428" name="Google Shape;428;p55"/>
          <p:cNvGrpSpPr/>
          <p:nvPr/>
        </p:nvGrpSpPr>
        <p:grpSpPr>
          <a:xfrm>
            <a:off x="6653488" y="4171600"/>
            <a:ext cx="3899075" cy="1818900"/>
            <a:chOff x="6529575" y="4481475"/>
            <a:chExt cx="3899075" cy="1818900"/>
          </a:xfrm>
        </p:grpSpPr>
        <p:sp>
          <p:nvSpPr>
            <p:cNvPr id="429" name="Google Shape;429;p55"/>
            <p:cNvSpPr/>
            <p:nvPr/>
          </p:nvSpPr>
          <p:spPr>
            <a:xfrm>
              <a:off x="7618500" y="4481475"/>
              <a:ext cx="1398600" cy="100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Helvetica Neue Light"/>
                  <a:ea typeface="Helvetica Neue Light"/>
                  <a:cs typeface="Helvetica Neue Light"/>
                  <a:sym typeface="Helvetica Neue Light"/>
                </a:rPr>
                <a:t>Surplus</a:t>
              </a:r>
              <a:endParaRPr b="0" i="0" sz="1400" u="none" cap="none" strike="noStrike">
                <a:solidFill>
                  <a:srgbClr val="000000"/>
                </a:solidFill>
                <a:latin typeface="Helvetica Neue Light"/>
                <a:ea typeface="Helvetica Neue Light"/>
                <a:cs typeface="Helvetica Neue Light"/>
                <a:sym typeface="Helvetica Neue Light"/>
              </a:endParaRPr>
            </a:p>
          </p:txBody>
        </p:sp>
        <p:cxnSp>
          <p:nvCxnSpPr>
            <p:cNvPr id="430" name="Google Shape;430;p55"/>
            <p:cNvCxnSpPr>
              <a:stCxn id="429" idx="3"/>
            </p:cNvCxnSpPr>
            <p:nvPr/>
          </p:nvCxnSpPr>
          <p:spPr>
            <a:xfrm flipH="1">
              <a:off x="7428520" y="5340064"/>
              <a:ext cx="394800" cy="282000"/>
            </a:xfrm>
            <a:prstGeom prst="straightConnector1">
              <a:avLst/>
            </a:prstGeom>
            <a:noFill/>
            <a:ln cap="flat" cmpd="sng" w="9525">
              <a:solidFill>
                <a:schemeClr val="dk2"/>
              </a:solidFill>
              <a:prstDash val="solid"/>
              <a:round/>
              <a:headEnd len="sm" w="sm" type="none"/>
              <a:tailEnd len="med" w="med" type="triangle"/>
            </a:ln>
          </p:spPr>
        </p:cxnSp>
        <p:cxnSp>
          <p:nvCxnSpPr>
            <p:cNvPr id="431" name="Google Shape;431;p55"/>
            <p:cNvCxnSpPr/>
            <p:nvPr/>
          </p:nvCxnSpPr>
          <p:spPr>
            <a:xfrm>
              <a:off x="8410270" y="5487364"/>
              <a:ext cx="23100" cy="406500"/>
            </a:xfrm>
            <a:prstGeom prst="straightConnector1">
              <a:avLst/>
            </a:prstGeom>
            <a:noFill/>
            <a:ln cap="flat" cmpd="sng" w="9525">
              <a:solidFill>
                <a:schemeClr val="dk2"/>
              </a:solidFill>
              <a:prstDash val="solid"/>
              <a:round/>
              <a:headEnd len="sm" w="sm" type="none"/>
              <a:tailEnd len="med" w="med" type="triangle"/>
            </a:ln>
          </p:spPr>
        </p:cxnSp>
        <p:cxnSp>
          <p:nvCxnSpPr>
            <p:cNvPr id="432" name="Google Shape;432;p55"/>
            <p:cNvCxnSpPr/>
            <p:nvPr/>
          </p:nvCxnSpPr>
          <p:spPr>
            <a:xfrm>
              <a:off x="8944120" y="5215564"/>
              <a:ext cx="390900" cy="406500"/>
            </a:xfrm>
            <a:prstGeom prst="straightConnector1">
              <a:avLst/>
            </a:prstGeom>
            <a:noFill/>
            <a:ln cap="flat" cmpd="sng" w="9525">
              <a:solidFill>
                <a:schemeClr val="dk2"/>
              </a:solidFill>
              <a:prstDash val="solid"/>
              <a:round/>
              <a:headEnd len="sm" w="sm" type="none"/>
              <a:tailEnd len="med" w="med" type="triangle"/>
            </a:ln>
          </p:spPr>
        </p:cxnSp>
        <p:sp>
          <p:nvSpPr>
            <p:cNvPr id="433" name="Google Shape;433;p55"/>
            <p:cNvSpPr txBox="1"/>
            <p:nvPr/>
          </p:nvSpPr>
          <p:spPr>
            <a:xfrm>
              <a:off x="6529575" y="5622075"/>
              <a:ext cx="795300" cy="40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1"/>
                  </a:solidFill>
                  <a:latin typeface="Helvetica Neue Light"/>
                  <a:ea typeface="Helvetica Neue Light"/>
                  <a:cs typeface="Helvetica Neue Light"/>
                  <a:sym typeface="Helvetica Neue Light"/>
                </a:rPr>
                <a:t>Labor</a:t>
              </a:r>
              <a:endParaRPr b="0" i="0" sz="1700" u="none" cap="none" strike="noStrike">
                <a:solidFill>
                  <a:schemeClr val="dk1"/>
                </a:solidFill>
                <a:latin typeface="Helvetica Neue Light"/>
                <a:ea typeface="Helvetica Neue Light"/>
                <a:cs typeface="Helvetica Neue Light"/>
                <a:sym typeface="Helvetica Neue Light"/>
              </a:endParaRPr>
            </a:p>
          </p:txBody>
        </p:sp>
        <p:sp>
          <p:nvSpPr>
            <p:cNvPr id="434" name="Google Shape;434;p55"/>
            <p:cNvSpPr txBox="1"/>
            <p:nvPr/>
          </p:nvSpPr>
          <p:spPr>
            <a:xfrm>
              <a:off x="7893350" y="5893875"/>
              <a:ext cx="1343400" cy="40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1"/>
                  </a:solidFill>
                  <a:latin typeface="Helvetica Neue Light"/>
                  <a:ea typeface="Helvetica Neue Light"/>
                  <a:cs typeface="Helvetica Neue Light"/>
                  <a:sym typeface="Helvetica Neue Light"/>
                </a:rPr>
                <a:t>Customer</a:t>
              </a:r>
              <a:endParaRPr b="0" i="0" sz="1700" u="none" cap="none" strike="noStrike">
                <a:solidFill>
                  <a:schemeClr val="dk1"/>
                </a:solidFill>
                <a:latin typeface="Helvetica Neue Light"/>
                <a:ea typeface="Helvetica Neue Light"/>
                <a:cs typeface="Helvetica Neue Light"/>
                <a:sym typeface="Helvetica Neue Light"/>
              </a:endParaRPr>
            </a:p>
          </p:txBody>
        </p:sp>
        <p:sp>
          <p:nvSpPr>
            <p:cNvPr id="435" name="Google Shape;435;p55"/>
            <p:cNvSpPr txBox="1"/>
            <p:nvPr/>
          </p:nvSpPr>
          <p:spPr>
            <a:xfrm>
              <a:off x="9085250" y="5703550"/>
              <a:ext cx="1343400" cy="40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1"/>
                  </a:solidFill>
                  <a:latin typeface="Helvetica Neue Light"/>
                  <a:ea typeface="Helvetica Neue Light"/>
                  <a:cs typeface="Helvetica Neue Light"/>
                  <a:sym typeface="Helvetica Neue Light"/>
                </a:rPr>
                <a:t>Capital</a:t>
              </a:r>
              <a:endParaRPr b="0" i="0" sz="1700" u="none" cap="none" strike="noStrike">
                <a:solidFill>
                  <a:schemeClr val="dk1"/>
                </a:solidFill>
                <a:latin typeface="Helvetica Neue Light"/>
                <a:ea typeface="Helvetica Neue Light"/>
                <a:cs typeface="Helvetica Neue Light"/>
                <a:sym typeface="Helvetica Neue Light"/>
              </a:endParaRPr>
            </a:p>
          </p:txBody>
        </p:sp>
      </p:grpSp>
      <p:sp>
        <p:nvSpPr>
          <p:cNvPr id="436" name="Google Shape;436;p55"/>
          <p:cNvSpPr txBox="1"/>
          <p:nvPr/>
        </p:nvSpPr>
        <p:spPr>
          <a:xfrm>
            <a:off x="901500" y="5995575"/>
            <a:ext cx="10389000" cy="61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lang="en-US" sz="2100">
                <a:solidFill>
                  <a:schemeClr val="dk1"/>
                </a:solidFill>
                <a:latin typeface="Helvetica Neue"/>
                <a:ea typeface="Helvetica Neue"/>
                <a:cs typeface="Helvetica Neue"/>
                <a:sym typeface="Helvetica Neue"/>
              </a:rPr>
              <a:t>90% of the information in a firm is unstructured data</a:t>
            </a:r>
            <a:endParaRPr b="1" i="0" sz="2100" u="none" cap="none" strike="noStrike">
              <a:solidFill>
                <a:schemeClr val="dk1"/>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56"/>
          <p:cNvSpPr txBox="1"/>
          <p:nvPr>
            <p:ph type="title"/>
          </p:nvPr>
        </p:nvSpPr>
        <p:spPr>
          <a:xfrm>
            <a:off x="548640" y="365125"/>
            <a:ext cx="10515600" cy="1005840"/>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accent2"/>
              </a:buClr>
              <a:buSzPts val="2400"/>
              <a:buNone/>
            </a:pPr>
            <a:r>
              <a:rPr lang="en-US"/>
              <a:t>Law of Computability</a:t>
            </a:r>
            <a:endParaRPr/>
          </a:p>
        </p:txBody>
      </p:sp>
      <p:sp>
        <p:nvSpPr>
          <p:cNvPr id="442" name="Google Shape;442;p56"/>
          <p:cNvSpPr txBox="1"/>
          <p:nvPr/>
        </p:nvSpPr>
        <p:spPr>
          <a:xfrm>
            <a:off x="548640" y="1867057"/>
            <a:ext cx="3147752" cy="1231107"/>
          </a:xfrm>
          <a:prstGeom prst="rect">
            <a:avLst/>
          </a:prstGeom>
          <a:noFill/>
          <a:ln>
            <a:noFill/>
          </a:ln>
        </p:spPr>
        <p:txBody>
          <a:bodyPr anchorCtr="0" anchor="t" bIns="60925" lIns="121900" spcFirstLastPara="1" rIns="121900" wrap="square" tIns="60925">
            <a:spAutoFit/>
          </a:bodyPr>
          <a:lstStyle/>
          <a:p>
            <a:pPr indent="0" lvl="0" marL="0" marR="0" rtl="0" algn="l">
              <a:spcBef>
                <a:spcPts val="0"/>
              </a:spcBef>
              <a:spcAft>
                <a:spcPts val="0"/>
              </a:spcAft>
              <a:buNone/>
            </a:pPr>
            <a:r>
              <a:rPr b="0" i="0" lang="en-US" sz="2400" u="none" cap="none" strike="noStrike">
                <a:solidFill>
                  <a:schemeClr val="dk1"/>
                </a:solidFill>
                <a:latin typeface="Arial"/>
                <a:ea typeface="Arial"/>
                <a:cs typeface="Arial"/>
                <a:sym typeface="Arial"/>
              </a:rPr>
              <a:t>Causation</a:t>
            </a:r>
            <a:endParaRPr sz="1900"/>
          </a:p>
          <a:p>
            <a:pPr indent="0" lvl="0" marL="0" marR="0" rtl="0" algn="l">
              <a:spcBef>
                <a:spcPts val="0"/>
              </a:spcBef>
              <a:spcAft>
                <a:spcPts val="0"/>
              </a:spcAft>
              <a:buNone/>
            </a:pPr>
            <a:r>
              <a:rPr lang="en-US" sz="2400">
                <a:solidFill>
                  <a:schemeClr val="dk1"/>
                </a:solidFill>
                <a:latin typeface="Arial"/>
                <a:ea typeface="Arial"/>
                <a:cs typeface="Arial"/>
                <a:sym typeface="Arial"/>
              </a:rPr>
              <a:t>Correlation              </a:t>
            </a:r>
            <a:endParaRPr sz="1900"/>
          </a:p>
          <a:p>
            <a:pPr indent="0" lvl="0" marL="0" marR="0" rtl="0" algn="l">
              <a:spcBef>
                <a:spcPts val="0"/>
              </a:spcBef>
              <a:spcAft>
                <a:spcPts val="0"/>
              </a:spcAft>
              <a:buNone/>
            </a:pPr>
            <a:r>
              <a:rPr lang="en-US" sz="2400">
                <a:solidFill>
                  <a:schemeClr val="dk1"/>
                </a:solidFill>
                <a:latin typeface="Arial"/>
                <a:ea typeface="Arial"/>
                <a:cs typeface="Arial"/>
                <a:sym typeface="Arial"/>
              </a:rPr>
              <a:t>Categorization</a:t>
            </a:r>
            <a:endParaRPr sz="1900"/>
          </a:p>
        </p:txBody>
      </p:sp>
      <p:sp>
        <p:nvSpPr>
          <p:cNvPr id="443" name="Google Shape;443;p56"/>
          <p:cNvSpPr/>
          <p:nvPr/>
        </p:nvSpPr>
        <p:spPr>
          <a:xfrm>
            <a:off x="2317863" y="1828345"/>
            <a:ext cx="875607" cy="1352203"/>
          </a:xfrm>
          <a:prstGeom prst="rightBrace">
            <a:avLst>
              <a:gd fmla="val 8333" name="adj1"/>
              <a:gd fmla="val 50000" name="adj2"/>
            </a:avLst>
          </a:prstGeom>
          <a:noFill/>
          <a:ln cap="flat" cmpd="sng" w="12700">
            <a:solidFill>
              <a:srgbClr val="001B57"/>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44" name="Google Shape;444;p56"/>
          <p:cNvSpPr txBox="1"/>
          <p:nvPr/>
        </p:nvSpPr>
        <p:spPr>
          <a:xfrm>
            <a:off x="3273827" y="2051724"/>
            <a:ext cx="1884219" cy="861775"/>
          </a:xfrm>
          <a:prstGeom prst="rect">
            <a:avLst/>
          </a:prstGeom>
          <a:noFill/>
          <a:ln>
            <a:noFill/>
          </a:ln>
        </p:spPr>
        <p:txBody>
          <a:bodyPr anchorCtr="0" anchor="t" bIns="60925" lIns="121900" spcFirstLastPara="1" rIns="121900" wrap="square" tIns="60925">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Level of</a:t>
            </a:r>
            <a:endParaRPr sz="1900"/>
          </a:p>
          <a:p>
            <a:pPr indent="0" lvl="0" marL="0" marR="0" rtl="0" algn="ctr">
              <a:spcBef>
                <a:spcPts val="0"/>
              </a:spcBef>
              <a:spcAft>
                <a:spcPts val="0"/>
              </a:spcAft>
              <a:buNone/>
            </a:pPr>
            <a:r>
              <a:rPr lang="en-US" sz="2400">
                <a:solidFill>
                  <a:schemeClr val="dk1"/>
                </a:solidFill>
                <a:latin typeface="Arial"/>
                <a:ea typeface="Arial"/>
                <a:cs typeface="Arial"/>
                <a:sym typeface="Arial"/>
              </a:rPr>
              <a:t>Knowledge</a:t>
            </a:r>
            <a:endParaRPr sz="1900"/>
          </a:p>
        </p:txBody>
      </p:sp>
      <p:sp>
        <p:nvSpPr>
          <p:cNvPr id="445" name="Google Shape;445;p56"/>
          <p:cNvSpPr txBox="1"/>
          <p:nvPr/>
        </p:nvSpPr>
        <p:spPr>
          <a:xfrm>
            <a:off x="5059679" y="2091724"/>
            <a:ext cx="543097" cy="1025921"/>
          </a:xfrm>
          <a:prstGeom prst="rect">
            <a:avLst/>
          </a:prstGeom>
          <a:noFill/>
          <a:ln>
            <a:noFill/>
          </a:ln>
        </p:spPr>
        <p:txBody>
          <a:bodyPr anchorCtr="0" anchor="t" bIns="60925" lIns="121900" spcFirstLastPara="1" rIns="121900" wrap="square" tIns="60925">
            <a:spAutoFit/>
          </a:bodyPr>
          <a:lstStyle/>
          <a:p>
            <a:pPr indent="0" lvl="0" marL="0" marR="0" rtl="0" algn="l">
              <a:spcBef>
                <a:spcPts val="0"/>
              </a:spcBef>
              <a:spcAft>
                <a:spcPts val="0"/>
              </a:spcAft>
              <a:buNone/>
            </a:pPr>
            <a:r>
              <a:rPr lang="en-US" sz="5900">
                <a:solidFill>
                  <a:schemeClr val="dk1"/>
                </a:solidFill>
                <a:latin typeface="Arial"/>
                <a:ea typeface="Arial"/>
                <a:cs typeface="Arial"/>
                <a:sym typeface="Arial"/>
              </a:rPr>
              <a:t>*</a:t>
            </a:r>
            <a:endParaRPr sz="1900"/>
          </a:p>
        </p:txBody>
      </p:sp>
      <p:sp>
        <p:nvSpPr>
          <p:cNvPr id="446" name="Google Shape;446;p56"/>
          <p:cNvSpPr txBox="1"/>
          <p:nvPr/>
        </p:nvSpPr>
        <p:spPr>
          <a:xfrm>
            <a:off x="5514108" y="2073560"/>
            <a:ext cx="1884219" cy="861775"/>
          </a:xfrm>
          <a:prstGeom prst="rect">
            <a:avLst/>
          </a:prstGeom>
          <a:noFill/>
          <a:ln>
            <a:noFill/>
          </a:ln>
        </p:spPr>
        <p:txBody>
          <a:bodyPr anchorCtr="0" anchor="t" bIns="60925" lIns="121900" spcFirstLastPara="1" rIns="121900" wrap="square" tIns="60925">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Level of</a:t>
            </a:r>
            <a:endParaRPr sz="1900"/>
          </a:p>
          <a:p>
            <a:pPr indent="0" lvl="0" marL="0" marR="0" rtl="0" algn="ctr">
              <a:spcBef>
                <a:spcPts val="0"/>
              </a:spcBef>
              <a:spcAft>
                <a:spcPts val="0"/>
              </a:spcAft>
              <a:buNone/>
            </a:pPr>
            <a:r>
              <a:rPr lang="en-US" sz="2400">
                <a:solidFill>
                  <a:schemeClr val="dk1"/>
                </a:solidFill>
                <a:latin typeface="Arial"/>
                <a:ea typeface="Arial"/>
                <a:cs typeface="Arial"/>
                <a:sym typeface="Arial"/>
              </a:rPr>
              <a:t>Digitization</a:t>
            </a:r>
            <a:endParaRPr sz="1900"/>
          </a:p>
        </p:txBody>
      </p:sp>
      <p:sp>
        <p:nvSpPr>
          <p:cNvPr id="447" name="Google Shape;447;p56"/>
          <p:cNvSpPr txBox="1"/>
          <p:nvPr/>
        </p:nvSpPr>
        <p:spPr>
          <a:xfrm>
            <a:off x="7351220" y="2011696"/>
            <a:ext cx="543097" cy="1025921"/>
          </a:xfrm>
          <a:prstGeom prst="rect">
            <a:avLst/>
          </a:prstGeom>
          <a:noFill/>
          <a:ln>
            <a:noFill/>
          </a:ln>
        </p:spPr>
        <p:txBody>
          <a:bodyPr anchorCtr="0" anchor="t" bIns="60925" lIns="121900" spcFirstLastPara="1" rIns="121900" wrap="square" tIns="60925">
            <a:spAutoFit/>
          </a:bodyPr>
          <a:lstStyle/>
          <a:p>
            <a:pPr indent="0" lvl="0" marL="0" marR="0" rtl="0" algn="l">
              <a:spcBef>
                <a:spcPts val="0"/>
              </a:spcBef>
              <a:spcAft>
                <a:spcPts val="0"/>
              </a:spcAft>
              <a:buNone/>
            </a:pPr>
            <a:r>
              <a:rPr lang="en-US" sz="5900">
                <a:solidFill>
                  <a:schemeClr val="dk1"/>
                </a:solidFill>
                <a:latin typeface="Arial"/>
                <a:ea typeface="Arial"/>
                <a:cs typeface="Arial"/>
                <a:sym typeface="Arial"/>
              </a:rPr>
              <a:t>=</a:t>
            </a:r>
            <a:endParaRPr sz="1900"/>
          </a:p>
        </p:txBody>
      </p:sp>
      <p:sp>
        <p:nvSpPr>
          <p:cNvPr id="448" name="Google Shape;448;p56"/>
          <p:cNvSpPr txBox="1"/>
          <p:nvPr/>
        </p:nvSpPr>
        <p:spPr>
          <a:xfrm>
            <a:off x="8055032" y="2236389"/>
            <a:ext cx="2183477" cy="492443"/>
          </a:xfrm>
          <a:prstGeom prst="rect">
            <a:avLst/>
          </a:prstGeom>
          <a:noFill/>
          <a:ln>
            <a:noFill/>
          </a:ln>
        </p:spPr>
        <p:txBody>
          <a:bodyPr anchorCtr="0" anchor="t" bIns="60925" lIns="121900" spcFirstLastPara="1" rIns="121900" wrap="square" tIns="60925">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Computability</a:t>
            </a:r>
            <a:endParaRPr sz="1900"/>
          </a:p>
        </p:txBody>
      </p:sp>
      <p:sp>
        <p:nvSpPr>
          <p:cNvPr id="449" name="Google Shape;449;p56"/>
          <p:cNvSpPr txBox="1"/>
          <p:nvPr/>
        </p:nvSpPr>
        <p:spPr>
          <a:xfrm>
            <a:off x="703657" y="6135709"/>
            <a:ext cx="9983893" cy="492443"/>
          </a:xfrm>
          <a:prstGeom prst="rect">
            <a:avLst/>
          </a:prstGeom>
          <a:noFill/>
          <a:ln>
            <a:noFill/>
          </a:ln>
        </p:spPr>
        <p:txBody>
          <a:bodyPr anchorCtr="0" anchor="t" bIns="60925" lIns="121900" spcFirstLastPara="1" rIns="121900" wrap="square" tIns="60925">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GenAI &amp; AI Accelerate Computability</a:t>
            </a:r>
            <a:endParaRPr sz="1900"/>
          </a:p>
        </p:txBody>
      </p:sp>
      <p:pic>
        <p:nvPicPr>
          <p:cNvPr descr="Image" id="450" name="Google Shape;450;p56"/>
          <p:cNvPicPr preferRelativeResize="0"/>
          <p:nvPr/>
        </p:nvPicPr>
        <p:blipFill rotWithShape="1">
          <a:blip r:embed="rId3">
            <a:alphaModFix/>
          </a:blip>
          <a:srcRect b="0" l="0" r="0" t="0"/>
          <a:stretch/>
        </p:blipFill>
        <p:spPr>
          <a:xfrm>
            <a:off x="1706880" y="3468705"/>
            <a:ext cx="2416927" cy="2416927"/>
          </a:xfrm>
          <a:prstGeom prst="rect">
            <a:avLst/>
          </a:prstGeom>
          <a:noFill/>
          <a:ln>
            <a:noFill/>
          </a:ln>
        </p:spPr>
      </p:pic>
      <p:pic>
        <p:nvPicPr>
          <p:cNvPr descr="Apple's metal card could succeed even though it makes no sense | WIRED" id="451" name="Google Shape;451;p56"/>
          <p:cNvPicPr preferRelativeResize="0"/>
          <p:nvPr/>
        </p:nvPicPr>
        <p:blipFill rotWithShape="1">
          <a:blip r:embed="rId4">
            <a:alphaModFix/>
          </a:blip>
          <a:srcRect b="0" l="0" r="0" t="0"/>
          <a:stretch/>
        </p:blipFill>
        <p:spPr>
          <a:xfrm>
            <a:off x="7115695" y="3550477"/>
            <a:ext cx="3336399" cy="2225181"/>
          </a:xfrm>
          <a:prstGeom prst="rect">
            <a:avLst/>
          </a:prstGeom>
          <a:noFill/>
          <a:ln>
            <a:noFill/>
          </a:ln>
        </p:spPr>
      </p:pic>
      <p:sp>
        <p:nvSpPr>
          <p:cNvPr id="452" name="Google Shape;452;p56"/>
          <p:cNvSpPr/>
          <p:nvPr/>
        </p:nvSpPr>
        <p:spPr>
          <a:xfrm>
            <a:off x="4123805" y="3631325"/>
            <a:ext cx="3059087" cy="2128756"/>
          </a:xfrm>
          <a:prstGeom prst="rightArrow">
            <a:avLst>
              <a:gd fmla="val 50000" name="adj1"/>
              <a:gd fmla="val 50000" name="adj2"/>
            </a:avLst>
          </a:prstGeom>
          <a:solidFill>
            <a:schemeClr val="accent1"/>
          </a:solidFill>
          <a:ln cap="flat" cmpd="sng" w="25400">
            <a:solidFill>
              <a:srgbClr val="000C25"/>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spcBef>
                <a:spcPts val="0"/>
              </a:spcBef>
              <a:spcAft>
                <a:spcPts val="0"/>
              </a:spcAft>
              <a:buNone/>
            </a:pPr>
            <a:r>
              <a:rPr lang="en-US" sz="1900">
                <a:solidFill>
                  <a:schemeClr val="lt1"/>
                </a:solidFill>
                <a:latin typeface="Arial"/>
                <a:ea typeface="Arial"/>
                <a:cs typeface="Arial"/>
                <a:sym typeface="Arial"/>
              </a:rPr>
              <a:t>From not computable to computable</a:t>
            </a:r>
            <a:endParaRPr sz="19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57"/>
          <p:cNvSpPr txBox="1"/>
          <p:nvPr>
            <p:ph type="title"/>
          </p:nvPr>
        </p:nvSpPr>
        <p:spPr>
          <a:xfrm>
            <a:off x="320040" y="227975"/>
            <a:ext cx="10515600" cy="1005900"/>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accent2"/>
              </a:buClr>
              <a:buSzPts val="2400"/>
              <a:buNone/>
            </a:pPr>
            <a:r>
              <a:rPr lang="en-US" sz="3200"/>
              <a:t>Where’s the Frontier of Computability? The WINS Framework</a:t>
            </a:r>
            <a:endParaRPr sz="3200"/>
          </a:p>
        </p:txBody>
      </p:sp>
      <p:pic>
        <p:nvPicPr>
          <p:cNvPr id="458" name="Google Shape;458;p57"/>
          <p:cNvPicPr preferRelativeResize="0"/>
          <p:nvPr/>
        </p:nvPicPr>
        <p:blipFill rotWithShape="1">
          <a:blip r:embed="rId3">
            <a:alphaModFix/>
          </a:blip>
          <a:srcRect b="0" l="0" r="0" t="0"/>
          <a:stretch/>
        </p:blipFill>
        <p:spPr>
          <a:xfrm>
            <a:off x="457201" y="1660576"/>
            <a:ext cx="5303527" cy="4708725"/>
          </a:xfrm>
          <a:prstGeom prst="rect">
            <a:avLst/>
          </a:prstGeom>
          <a:noFill/>
          <a:ln>
            <a:noFill/>
          </a:ln>
        </p:spPr>
      </p:pic>
      <p:pic>
        <p:nvPicPr>
          <p:cNvPr id="459" name="Google Shape;459;p57"/>
          <p:cNvPicPr preferRelativeResize="0"/>
          <p:nvPr/>
        </p:nvPicPr>
        <p:blipFill rotWithShape="1">
          <a:blip r:embed="rId4">
            <a:alphaModFix/>
          </a:blip>
          <a:srcRect b="0" l="0" r="0" t="0"/>
          <a:stretch/>
        </p:blipFill>
        <p:spPr>
          <a:xfrm>
            <a:off x="6141565" y="1523425"/>
            <a:ext cx="5448455" cy="51821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58"/>
          <p:cNvSpPr txBox="1"/>
          <p:nvPr>
            <p:ph type="title"/>
          </p:nvPr>
        </p:nvSpPr>
        <p:spPr>
          <a:xfrm>
            <a:off x="381015" y="227950"/>
            <a:ext cx="10515600" cy="10059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getjerry.com has ongoing ROI of $4MM/year </a:t>
            </a:r>
            <a:endParaRPr/>
          </a:p>
        </p:txBody>
      </p:sp>
      <p:pic>
        <p:nvPicPr>
          <p:cNvPr id="465" name="Google Shape;465;p58"/>
          <p:cNvPicPr preferRelativeResize="0"/>
          <p:nvPr/>
        </p:nvPicPr>
        <p:blipFill>
          <a:blip r:embed="rId3">
            <a:alphaModFix/>
          </a:blip>
          <a:stretch>
            <a:fillRect/>
          </a:stretch>
        </p:blipFill>
        <p:spPr>
          <a:xfrm>
            <a:off x="1241925" y="1303025"/>
            <a:ext cx="9273675" cy="5228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59"/>
          <p:cNvSpPr txBox="1"/>
          <p:nvPr>
            <p:ph type="title"/>
          </p:nvPr>
        </p:nvSpPr>
        <p:spPr>
          <a:xfrm>
            <a:off x="548640" y="365125"/>
            <a:ext cx="10515600" cy="10059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Driving Operating Leverage and Margin</a:t>
            </a:r>
            <a:endParaRPr/>
          </a:p>
        </p:txBody>
      </p:sp>
      <p:pic>
        <p:nvPicPr>
          <p:cNvPr id="471" name="Google Shape;471;p59"/>
          <p:cNvPicPr preferRelativeResize="0"/>
          <p:nvPr/>
        </p:nvPicPr>
        <p:blipFill>
          <a:blip r:embed="rId3">
            <a:alphaModFix/>
          </a:blip>
          <a:stretch>
            <a:fillRect/>
          </a:stretch>
        </p:blipFill>
        <p:spPr>
          <a:xfrm>
            <a:off x="152400" y="1745525"/>
            <a:ext cx="11546551" cy="49451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GAI World 2023">
      <a:dk1>
        <a:srgbClr val="001D58"/>
      </a:dk1>
      <a:lt1>
        <a:srgbClr val="FFFFFF"/>
      </a:lt1>
      <a:dk2>
        <a:srgbClr val="000000"/>
      </a:dk2>
      <a:lt2>
        <a:srgbClr val="FFFFFF"/>
      </a:lt2>
      <a:accent1>
        <a:srgbClr val="001D58"/>
      </a:accent1>
      <a:accent2>
        <a:srgbClr val="0AACDC"/>
      </a:accent2>
      <a:accent3>
        <a:srgbClr val="00FFFE"/>
      </a:accent3>
      <a:accent4>
        <a:srgbClr val="43157D"/>
      </a:accent4>
      <a:accent5>
        <a:srgbClr val="D200F5"/>
      </a:accent5>
      <a:accent6>
        <a:srgbClr val="9B69FF"/>
      </a:accent6>
      <a:hlink>
        <a:srgbClr val="D200F5"/>
      </a:hlink>
      <a:folHlink>
        <a:srgbClr val="D200F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GAI World 2023">
      <a:dk1>
        <a:srgbClr val="001D58"/>
      </a:dk1>
      <a:lt1>
        <a:srgbClr val="FFFFFF"/>
      </a:lt1>
      <a:dk2>
        <a:srgbClr val="000000"/>
      </a:dk2>
      <a:lt2>
        <a:srgbClr val="FFFFFF"/>
      </a:lt2>
      <a:accent1>
        <a:srgbClr val="001D58"/>
      </a:accent1>
      <a:accent2>
        <a:srgbClr val="0AACDC"/>
      </a:accent2>
      <a:accent3>
        <a:srgbClr val="00FFFE"/>
      </a:accent3>
      <a:accent4>
        <a:srgbClr val="43157D"/>
      </a:accent4>
      <a:accent5>
        <a:srgbClr val="D200F5"/>
      </a:accent5>
      <a:accent6>
        <a:srgbClr val="9B69FF"/>
      </a:accent6>
      <a:hlink>
        <a:srgbClr val="D200F5"/>
      </a:hlink>
      <a:folHlink>
        <a:srgbClr val="D200F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